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6" r:id="rId3"/>
    <p:sldId id="274" r:id="rId4"/>
    <p:sldId id="275" r:id="rId5"/>
    <p:sldId id="281" r:id="rId6"/>
    <p:sldId id="282" r:id="rId7"/>
    <p:sldId id="283" r:id="rId8"/>
    <p:sldId id="285" r:id="rId9"/>
    <p:sldId id="280" r:id="rId10"/>
    <p:sldId id="277" r:id="rId11"/>
    <p:sldId id="286" r:id="rId12"/>
    <p:sldId id="287" r:id="rId13"/>
    <p:sldId id="279" r:id="rId14"/>
    <p:sldId id="289" r:id="rId15"/>
    <p:sldId id="290" r:id="rId16"/>
    <p:sldId id="291" r:id="rId17"/>
    <p:sldId id="271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D6C71-0703-4BA3-B332-29DCF94EA7C1}" v="103" dt="2023-12-12T15:42:53.773"/>
    <p1510:client id="{BEE326CD-FE0D-4EE8-B50B-6E020D666AA0}" v="47" dt="2023-12-11T17:44:23.714"/>
    <p1510:client id="{C70295BF-733E-4AF9-8537-ED61EF93C9D1}" v="3" dt="2023-12-12T14:45:31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o, Jean Y" userId="482c3ad8-8b55-421c-b204-db37e3f39e96" providerId="ADAL" clId="{8DCD6C71-0703-4BA3-B332-29DCF94EA7C1}"/>
    <pc:docChg chg="modSld">
      <pc:chgData name="Luo, Jean Y" userId="482c3ad8-8b55-421c-b204-db37e3f39e96" providerId="ADAL" clId="{8DCD6C71-0703-4BA3-B332-29DCF94EA7C1}" dt="2023-12-12T15:42:49.260" v="88" actId="478"/>
      <pc:docMkLst>
        <pc:docMk/>
      </pc:docMkLst>
      <pc:sldChg chg="addSp modSp">
        <pc:chgData name="Luo, Jean Y" userId="482c3ad8-8b55-421c-b204-db37e3f39e96" providerId="ADAL" clId="{8DCD6C71-0703-4BA3-B332-29DCF94EA7C1}" dt="2023-12-12T15:31:42.340" v="58" actId="20577"/>
        <pc:sldMkLst>
          <pc:docMk/>
          <pc:sldMk cId="3099413826" sldId="275"/>
        </pc:sldMkLst>
        <pc:spChg chg="add mod">
          <ac:chgData name="Luo, Jean Y" userId="482c3ad8-8b55-421c-b204-db37e3f39e96" providerId="ADAL" clId="{8DCD6C71-0703-4BA3-B332-29DCF94EA7C1}" dt="2023-12-12T15:31:42.340" v="58" actId="20577"/>
          <ac:spMkLst>
            <pc:docMk/>
            <pc:sldMk cId="3099413826" sldId="275"/>
            <ac:spMk id="15" creationId="{5BE43233-AB30-84E7-34CF-FAAFE1E3ECD2}"/>
          </ac:spMkLst>
        </pc:spChg>
      </pc:sldChg>
      <pc:sldChg chg="addSp modSp">
        <pc:chgData name="Luo, Jean Y" userId="482c3ad8-8b55-421c-b204-db37e3f39e96" providerId="ADAL" clId="{8DCD6C71-0703-4BA3-B332-29DCF94EA7C1}" dt="2023-12-12T15:22:47.866" v="23" actId="164"/>
        <pc:sldMkLst>
          <pc:docMk/>
          <pc:sldMk cId="341036156" sldId="279"/>
        </pc:sldMkLst>
        <pc:grpChg chg="add mod">
          <ac:chgData name="Luo, Jean Y" userId="482c3ad8-8b55-421c-b204-db37e3f39e96" providerId="ADAL" clId="{8DCD6C71-0703-4BA3-B332-29DCF94EA7C1}" dt="2023-12-12T15:22:40.587" v="22" actId="164"/>
          <ac:grpSpMkLst>
            <pc:docMk/>
            <pc:sldMk cId="341036156" sldId="279"/>
            <ac:grpSpMk id="12" creationId="{5C9D60D5-B70D-B28B-2861-9B3081468BBF}"/>
          </ac:grpSpMkLst>
        </pc:grpChg>
        <pc:grpChg chg="add mod">
          <ac:chgData name="Luo, Jean Y" userId="482c3ad8-8b55-421c-b204-db37e3f39e96" providerId="ADAL" clId="{8DCD6C71-0703-4BA3-B332-29DCF94EA7C1}" dt="2023-12-12T15:22:47.866" v="23" actId="164"/>
          <ac:grpSpMkLst>
            <pc:docMk/>
            <pc:sldMk cId="341036156" sldId="279"/>
            <ac:grpSpMk id="13" creationId="{538A5FF7-CF25-7B6A-0498-4C21CA6AD55E}"/>
          </ac:grpSpMkLst>
        </pc:grpChg>
        <pc:picChg chg="add mod">
          <ac:chgData name="Luo, Jean Y" userId="482c3ad8-8b55-421c-b204-db37e3f39e96" providerId="ADAL" clId="{8DCD6C71-0703-4BA3-B332-29DCF94EA7C1}" dt="2023-12-12T15:22:47.866" v="23" actId="164"/>
          <ac:picMkLst>
            <pc:docMk/>
            <pc:sldMk cId="341036156" sldId="279"/>
            <ac:picMk id="5" creationId="{F15C5891-582D-9421-E578-9D024BD1F4B8}"/>
          </ac:picMkLst>
        </pc:picChg>
        <pc:picChg chg="mod">
          <ac:chgData name="Luo, Jean Y" userId="482c3ad8-8b55-421c-b204-db37e3f39e96" providerId="ADAL" clId="{8DCD6C71-0703-4BA3-B332-29DCF94EA7C1}" dt="2023-12-12T15:22:47.866" v="23" actId="164"/>
          <ac:picMkLst>
            <pc:docMk/>
            <pc:sldMk cId="341036156" sldId="279"/>
            <ac:picMk id="7" creationId="{5CCEDD9D-A917-D967-F556-1CEE05F291DF}"/>
          </ac:picMkLst>
        </pc:picChg>
        <pc:picChg chg="mod">
          <ac:chgData name="Luo, Jean Y" userId="482c3ad8-8b55-421c-b204-db37e3f39e96" providerId="ADAL" clId="{8DCD6C71-0703-4BA3-B332-29DCF94EA7C1}" dt="2023-12-12T15:22:40.587" v="22" actId="164"/>
          <ac:picMkLst>
            <pc:docMk/>
            <pc:sldMk cId="341036156" sldId="279"/>
            <ac:picMk id="8" creationId="{291992A0-AB96-33AA-351D-356E8AD9ECC5}"/>
          </ac:picMkLst>
        </pc:picChg>
        <pc:picChg chg="add mod">
          <ac:chgData name="Luo, Jean Y" userId="482c3ad8-8b55-421c-b204-db37e3f39e96" providerId="ADAL" clId="{8DCD6C71-0703-4BA3-B332-29DCF94EA7C1}" dt="2023-12-12T15:22:47.866" v="23" actId="164"/>
          <ac:picMkLst>
            <pc:docMk/>
            <pc:sldMk cId="341036156" sldId="279"/>
            <ac:picMk id="9" creationId="{F2B708EA-7A4B-A731-AC08-FE65AA63DBD3}"/>
          </ac:picMkLst>
        </pc:picChg>
        <pc:picChg chg="add mod">
          <ac:chgData name="Luo, Jean Y" userId="482c3ad8-8b55-421c-b204-db37e3f39e96" providerId="ADAL" clId="{8DCD6C71-0703-4BA3-B332-29DCF94EA7C1}" dt="2023-12-12T15:22:40.587" v="22" actId="164"/>
          <ac:picMkLst>
            <pc:docMk/>
            <pc:sldMk cId="341036156" sldId="279"/>
            <ac:picMk id="10" creationId="{9B0528A2-0187-57C8-378E-4FA8FB13B085}"/>
          </ac:picMkLst>
        </pc:picChg>
        <pc:picChg chg="add mod">
          <ac:chgData name="Luo, Jean Y" userId="482c3ad8-8b55-421c-b204-db37e3f39e96" providerId="ADAL" clId="{8DCD6C71-0703-4BA3-B332-29DCF94EA7C1}" dt="2023-12-12T15:22:40.587" v="22" actId="164"/>
          <ac:picMkLst>
            <pc:docMk/>
            <pc:sldMk cId="341036156" sldId="279"/>
            <ac:picMk id="11" creationId="{16B8619E-F41E-4269-363E-995F47F2B91C}"/>
          </ac:picMkLst>
        </pc:picChg>
      </pc:sldChg>
      <pc:sldChg chg="addSp delSp modSp">
        <pc:chgData name="Luo, Jean Y" userId="482c3ad8-8b55-421c-b204-db37e3f39e96" providerId="ADAL" clId="{8DCD6C71-0703-4BA3-B332-29DCF94EA7C1}" dt="2023-12-12T15:42:49.260" v="88" actId="478"/>
        <pc:sldMkLst>
          <pc:docMk/>
          <pc:sldMk cId="1724471842" sldId="281"/>
        </pc:sldMkLst>
        <pc:grpChg chg="add del mod">
          <ac:chgData name="Luo, Jean Y" userId="482c3ad8-8b55-421c-b204-db37e3f39e96" providerId="ADAL" clId="{8DCD6C71-0703-4BA3-B332-29DCF94EA7C1}" dt="2023-12-12T15:42:49.260" v="88" actId="478"/>
          <ac:grpSpMkLst>
            <pc:docMk/>
            <pc:sldMk cId="1724471842" sldId="281"/>
            <ac:grpSpMk id="12" creationId="{6C5DCDCD-3E98-BC56-E2DC-7B38FFC99F33}"/>
          </ac:grpSpMkLst>
        </pc:grpChg>
        <pc:picChg chg="add del mod">
          <ac:chgData name="Luo, Jean Y" userId="482c3ad8-8b55-421c-b204-db37e3f39e96" providerId="ADAL" clId="{8DCD6C71-0703-4BA3-B332-29DCF94EA7C1}" dt="2023-12-12T15:41:41.235" v="65" actId="478"/>
          <ac:picMkLst>
            <pc:docMk/>
            <pc:sldMk cId="1724471842" sldId="281"/>
            <ac:picMk id="8" creationId="{EC8D93B4-18EA-AB7A-69FA-3ECAD47D4BB5}"/>
          </ac:picMkLst>
        </pc:picChg>
        <pc:picChg chg="add del mod">
          <ac:chgData name="Luo, Jean Y" userId="482c3ad8-8b55-421c-b204-db37e3f39e96" providerId="ADAL" clId="{8DCD6C71-0703-4BA3-B332-29DCF94EA7C1}" dt="2023-12-12T15:42:32.050" v="83" actId="478"/>
          <ac:picMkLst>
            <pc:docMk/>
            <pc:sldMk cId="1724471842" sldId="281"/>
            <ac:picMk id="9" creationId="{747B27C1-05BB-64B0-A903-6986C853A919}"/>
          </ac:picMkLst>
        </pc:picChg>
        <pc:picChg chg="add mod">
          <ac:chgData name="Luo, Jean Y" userId="482c3ad8-8b55-421c-b204-db37e3f39e96" providerId="ADAL" clId="{8DCD6C71-0703-4BA3-B332-29DCF94EA7C1}" dt="2023-12-12T15:42:48.861" v="87" actId="1076"/>
          <ac:picMkLst>
            <pc:docMk/>
            <pc:sldMk cId="1724471842" sldId="281"/>
            <ac:picMk id="10" creationId="{9862D18D-D84A-5ECE-0228-7FE4120A231C}"/>
          </ac:picMkLst>
        </pc:picChg>
        <pc:picChg chg="add mod">
          <ac:chgData name="Luo, Jean Y" userId="482c3ad8-8b55-421c-b204-db37e3f39e96" providerId="ADAL" clId="{8DCD6C71-0703-4BA3-B332-29DCF94EA7C1}" dt="2023-12-12T15:42:48.861" v="87" actId="1076"/>
          <ac:picMkLst>
            <pc:docMk/>
            <pc:sldMk cId="1724471842" sldId="281"/>
            <ac:picMk id="11" creationId="{19BECF20-4087-A762-4C71-38EDF80ADF77}"/>
          </ac:picMkLst>
        </pc:picChg>
        <pc:picChg chg="mod">
          <ac:chgData name="Luo, Jean Y" userId="482c3ad8-8b55-421c-b204-db37e3f39e96" providerId="ADAL" clId="{8DCD6C71-0703-4BA3-B332-29DCF94EA7C1}" dt="2023-12-12T15:41:17.044" v="60" actId="1076"/>
          <ac:picMkLst>
            <pc:docMk/>
            <pc:sldMk cId="1724471842" sldId="281"/>
            <ac:picMk id="2054" creationId="{78AAB098-0BBF-D5E3-9733-542539B39DE5}"/>
          </ac:picMkLst>
        </pc:picChg>
        <pc:picChg chg="mod">
          <ac:chgData name="Luo, Jean Y" userId="482c3ad8-8b55-421c-b204-db37e3f39e96" providerId="ADAL" clId="{8DCD6C71-0703-4BA3-B332-29DCF94EA7C1}" dt="2023-12-12T15:41:14.237" v="59" actId="1076"/>
          <ac:picMkLst>
            <pc:docMk/>
            <pc:sldMk cId="1724471842" sldId="281"/>
            <ac:picMk id="2056" creationId="{D5D15E22-C14E-E0D3-B3D8-8A99A8C25E2B}"/>
          </ac:picMkLst>
        </pc:picChg>
      </pc:sldChg>
    </pc:docChg>
  </pc:docChgLst>
  <pc:docChgLst>
    <pc:chgData name="Luo, Jean Y" userId="482c3ad8-8b55-421c-b204-db37e3f39e96" providerId="ADAL" clId="{3D62553E-A914-4887-B71D-B25671D2CA61}"/>
    <pc:docChg chg="undo custSel addSld delSld modSld sldOrd modMainMaster">
      <pc:chgData name="Luo, Jean Y" userId="482c3ad8-8b55-421c-b204-db37e3f39e96" providerId="ADAL" clId="{3D62553E-A914-4887-B71D-B25671D2CA61}" dt="2023-12-05T16:54:46.487" v="3245" actId="1076"/>
      <pc:docMkLst>
        <pc:docMk/>
      </pc:docMkLst>
      <pc:sldChg chg="addSp delSp modSp mod">
        <pc:chgData name="Luo, Jean Y" userId="482c3ad8-8b55-421c-b204-db37e3f39e96" providerId="ADAL" clId="{3D62553E-A914-4887-B71D-B25671D2CA61}" dt="2023-12-05T14:45:40.494" v="582"/>
        <pc:sldMkLst>
          <pc:docMk/>
          <pc:sldMk cId="4287328577" sldId="256"/>
        </pc:sldMkLst>
        <pc:spChg chg="mod">
          <ac:chgData name="Luo, Jean Y" userId="482c3ad8-8b55-421c-b204-db37e3f39e96" providerId="ADAL" clId="{3D62553E-A914-4887-B71D-B25671D2CA61}" dt="2023-12-05T14:23:28.614" v="298" actId="20577"/>
          <ac:spMkLst>
            <pc:docMk/>
            <pc:sldMk cId="4287328577" sldId="256"/>
            <ac:spMk id="2" creationId="{F6BD3A54-9219-08C3-DA41-B9328F24FED8}"/>
          </ac:spMkLst>
        </pc:spChg>
        <pc:spChg chg="mod">
          <ac:chgData name="Luo, Jean Y" userId="482c3ad8-8b55-421c-b204-db37e3f39e96" providerId="ADAL" clId="{3D62553E-A914-4887-B71D-B25671D2CA61}" dt="2023-12-05T14:09:46.525" v="212" actId="1076"/>
          <ac:spMkLst>
            <pc:docMk/>
            <pc:sldMk cId="4287328577" sldId="256"/>
            <ac:spMk id="3" creationId="{6E52935C-17DB-B39D-E576-671594A10B9C}"/>
          </ac:spMkLst>
        </pc:spChg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4287328577" sldId="256"/>
            <ac:spMk id="5" creationId="{DD2F14B9-9A83-B4A7-142E-5F11A57E636A}"/>
          </ac:spMkLst>
        </pc:spChg>
        <pc:grpChg chg="add mod">
          <ac:chgData name="Luo, Jean Y" userId="482c3ad8-8b55-421c-b204-db37e3f39e96" providerId="ADAL" clId="{3D62553E-A914-4887-B71D-B25671D2CA61}" dt="2023-12-05T14:18:39.731" v="281" actId="164"/>
          <ac:grpSpMkLst>
            <pc:docMk/>
            <pc:sldMk cId="4287328577" sldId="256"/>
            <ac:grpSpMk id="8" creationId="{1096AB42-00E6-4F66-8F10-1CD382BCA10F}"/>
          </ac:grpSpMkLst>
        </pc:grpChg>
        <pc:grpChg chg="add mod">
          <ac:chgData name="Luo, Jean Y" userId="482c3ad8-8b55-421c-b204-db37e3f39e96" providerId="ADAL" clId="{3D62553E-A914-4887-B71D-B25671D2CA61}" dt="2023-12-05T14:20:55.970" v="295" actId="164"/>
          <ac:grpSpMkLst>
            <pc:docMk/>
            <pc:sldMk cId="4287328577" sldId="256"/>
            <ac:grpSpMk id="9" creationId="{2DC37C5E-DAFF-6730-12E4-B70AAD5F6FA2}"/>
          </ac:grpSpMkLst>
        </pc:grpChg>
        <pc:picChg chg="add mod modCrop">
          <ac:chgData name="Luo, Jean Y" userId="482c3ad8-8b55-421c-b204-db37e3f39e96" providerId="ADAL" clId="{3D62553E-A914-4887-B71D-B25671D2CA61}" dt="2023-12-05T14:18:39.731" v="281" actId="164"/>
          <ac:picMkLst>
            <pc:docMk/>
            <pc:sldMk cId="4287328577" sldId="256"/>
            <ac:picMk id="6" creationId="{A9DF2B0B-2659-EB5F-EF2A-628911B6B652}"/>
          </ac:picMkLst>
        </pc:picChg>
        <pc:picChg chg="add mod modCrop">
          <ac:chgData name="Luo, Jean Y" userId="482c3ad8-8b55-421c-b204-db37e3f39e96" providerId="ADAL" clId="{3D62553E-A914-4887-B71D-B25671D2CA61}" dt="2023-12-05T14:18:39.731" v="281" actId="164"/>
          <ac:picMkLst>
            <pc:docMk/>
            <pc:sldMk cId="4287328577" sldId="256"/>
            <ac:picMk id="7" creationId="{191EAC94-761A-E650-783A-2F825D38D7C1}"/>
          </ac:picMkLst>
        </pc:picChg>
        <pc:picChg chg="add mod">
          <ac:chgData name="Luo, Jean Y" userId="482c3ad8-8b55-421c-b204-db37e3f39e96" providerId="ADAL" clId="{3D62553E-A914-4887-B71D-B25671D2CA61}" dt="2023-12-05T14:13:10.269" v="238" actId="1076"/>
          <ac:picMkLst>
            <pc:docMk/>
            <pc:sldMk cId="4287328577" sldId="256"/>
            <ac:picMk id="1026" creationId="{E7A11907-5BB5-D7BE-756D-1CBCA19C67D7}"/>
          </ac:picMkLst>
        </pc:picChg>
        <pc:picChg chg="add del mod">
          <ac:chgData name="Luo, Jean Y" userId="482c3ad8-8b55-421c-b204-db37e3f39e96" providerId="ADAL" clId="{3D62553E-A914-4887-B71D-B25671D2CA61}" dt="2023-12-05T14:15:34.334" v="240" actId="478"/>
          <ac:picMkLst>
            <pc:docMk/>
            <pc:sldMk cId="4287328577" sldId="256"/>
            <ac:picMk id="1028" creationId="{C9E511D1-5C7A-000E-8A80-E4580525305D}"/>
          </ac:picMkLst>
        </pc:picChg>
        <pc:picChg chg="add mod">
          <ac:chgData name="Luo, Jean Y" userId="482c3ad8-8b55-421c-b204-db37e3f39e96" providerId="ADAL" clId="{3D62553E-A914-4887-B71D-B25671D2CA61}" dt="2023-12-05T14:20:55.970" v="295" actId="164"/>
          <ac:picMkLst>
            <pc:docMk/>
            <pc:sldMk cId="4287328577" sldId="256"/>
            <ac:picMk id="1030" creationId="{DF133606-3E33-F13F-39E7-47AF596275A2}"/>
          </ac:picMkLst>
        </pc:picChg>
        <pc:picChg chg="add del mod">
          <ac:chgData name="Luo, Jean Y" userId="482c3ad8-8b55-421c-b204-db37e3f39e96" providerId="ADAL" clId="{3D62553E-A914-4887-B71D-B25671D2CA61}" dt="2023-12-05T14:15:49.428" v="243" actId="478"/>
          <ac:picMkLst>
            <pc:docMk/>
            <pc:sldMk cId="4287328577" sldId="256"/>
            <ac:picMk id="1032" creationId="{DA9FCEB2-CE9C-A813-B5B2-FAF891956B53}"/>
          </ac:picMkLst>
        </pc:picChg>
        <pc:picChg chg="add del">
          <ac:chgData name="Luo, Jean Y" userId="482c3ad8-8b55-421c-b204-db37e3f39e96" providerId="ADAL" clId="{3D62553E-A914-4887-B71D-B25671D2CA61}" dt="2023-12-05T14:16:00.712" v="245"/>
          <ac:picMkLst>
            <pc:docMk/>
            <pc:sldMk cId="4287328577" sldId="256"/>
            <ac:picMk id="1034" creationId="{21FAEA0F-4C9B-25B5-ED13-8E00D13E570E}"/>
          </ac:picMkLst>
        </pc:picChg>
        <pc:picChg chg="add del mod">
          <ac:chgData name="Luo, Jean Y" userId="482c3ad8-8b55-421c-b204-db37e3f39e96" providerId="ADAL" clId="{3D62553E-A914-4887-B71D-B25671D2CA61}" dt="2023-12-05T14:16:10.932" v="248" actId="478"/>
          <ac:picMkLst>
            <pc:docMk/>
            <pc:sldMk cId="4287328577" sldId="256"/>
            <ac:picMk id="1036" creationId="{D21A09FE-0663-9AFE-B996-2D3612DC7D9F}"/>
          </ac:picMkLst>
        </pc:picChg>
        <pc:picChg chg="add del">
          <ac:chgData name="Luo, Jean Y" userId="482c3ad8-8b55-421c-b204-db37e3f39e96" providerId="ADAL" clId="{3D62553E-A914-4887-B71D-B25671D2CA61}" dt="2023-12-05T14:16:14.955" v="250" actId="478"/>
          <ac:picMkLst>
            <pc:docMk/>
            <pc:sldMk cId="4287328577" sldId="256"/>
            <ac:picMk id="1038" creationId="{4C8419F9-5B6C-B907-3427-001D6C116BC6}"/>
          </ac:picMkLst>
        </pc:picChg>
        <pc:picChg chg="add mod">
          <ac:chgData name="Luo, Jean Y" userId="482c3ad8-8b55-421c-b204-db37e3f39e96" providerId="ADAL" clId="{3D62553E-A914-4887-B71D-B25671D2CA61}" dt="2023-12-05T14:20:55.970" v="295" actId="164"/>
          <ac:picMkLst>
            <pc:docMk/>
            <pc:sldMk cId="4287328577" sldId="256"/>
            <ac:picMk id="1040" creationId="{F30C4BAF-863E-AB78-7170-605F42AD311A}"/>
          </ac:picMkLst>
        </pc:picChg>
      </pc:sldChg>
      <pc:sldChg chg="modSp del">
        <pc:chgData name="Luo, Jean Y" userId="482c3ad8-8b55-421c-b204-db37e3f39e96" providerId="ADAL" clId="{3D62553E-A914-4887-B71D-B25671D2CA61}" dt="2023-12-05T16:48:30.730" v="2839" actId="47"/>
        <pc:sldMkLst>
          <pc:docMk/>
          <pc:sldMk cId="2351385294" sldId="257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2351385294" sldId="257"/>
            <ac:spMk id="2" creationId="{34C3FDDA-E5D4-DC77-07AB-95C6262A697C}"/>
          </ac:spMkLst>
        </pc:spChg>
      </pc:sldChg>
      <pc:sldChg chg="modSp del">
        <pc:chgData name="Luo, Jean Y" userId="482c3ad8-8b55-421c-b204-db37e3f39e96" providerId="ADAL" clId="{3D62553E-A914-4887-B71D-B25671D2CA61}" dt="2023-12-05T16:48:32.289" v="2841" actId="47"/>
        <pc:sldMkLst>
          <pc:docMk/>
          <pc:sldMk cId="2647262166" sldId="258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2647262166" sldId="258"/>
            <ac:spMk id="2" creationId="{58DA11B8-DD48-8B4F-048E-4F58E62C462D}"/>
          </ac:spMkLst>
        </pc:spChg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2647262166" sldId="258"/>
            <ac:spMk id="3" creationId="{9FE3D57D-D4F8-0F53-83F6-8AE50A656E1D}"/>
          </ac:spMkLst>
        </pc:spChg>
      </pc:sldChg>
      <pc:sldChg chg="del">
        <pc:chgData name="Luo, Jean Y" userId="482c3ad8-8b55-421c-b204-db37e3f39e96" providerId="ADAL" clId="{3D62553E-A914-4887-B71D-B25671D2CA61}" dt="2023-12-05T16:48:33.280" v="2842" actId="47"/>
        <pc:sldMkLst>
          <pc:docMk/>
          <pc:sldMk cId="971817527" sldId="259"/>
        </pc:sldMkLst>
      </pc:sldChg>
      <pc:sldChg chg="modSp del mod">
        <pc:chgData name="Luo, Jean Y" userId="482c3ad8-8b55-421c-b204-db37e3f39e96" providerId="ADAL" clId="{3D62553E-A914-4887-B71D-B25671D2CA61}" dt="2023-12-05T16:48:36.982" v="2847" actId="47"/>
        <pc:sldMkLst>
          <pc:docMk/>
          <pc:sldMk cId="1658573648" sldId="260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1658573648" sldId="260"/>
            <ac:spMk id="2" creationId="{909C36E3-4CC0-3737-E36F-1DF3F4A5FB33}"/>
          </ac:spMkLst>
        </pc:spChg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1658573648" sldId="260"/>
            <ac:spMk id="3" creationId="{516CAA57-9E8A-55ED-A108-937789E0C778}"/>
          </ac:spMkLst>
        </pc:spChg>
      </pc:sldChg>
      <pc:sldChg chg="modSp del mod">
        <pc:chgData name="Luo, Jean Y" userId="482c3ad8-8b55-421c-b204-db37e3f39e96" providerId="ADAL" clId="{3D62553E-A914-4887-B71D-B25671D2CA61}" dt="2023-12-05T16:48:33.960" v="2843" actId="47"/>
        <pc:sldMkLst>
          <pc:docMk/>
          <pc:sldMk cId="574469339" sldId="261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574469339" sldId="261"/>
            <ac:spMk id="2" creationId="{7ADDF9D6-5787-FC14-37D9-0BB9C792FB85}"/>
          </ac:spMkLst>
        </pc:spChg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574469339" sldId="261"/>
            <ac:spMk id="3" creationId="{575FB92A-4695-2AC4-31B7-1E13D4B98D6E}"/>
          </ac:spMkLst>
        </pc:spChg>
      </pc:sldChg>
      <pc:sldChg chg="modSp del mod">
        <pc:chgData name="Luo, Jean Y" userId="482c3ad8-8b55-421c-b204-db37e3f39e96" providerId="ADAL" clId="{3D62553E-A914-4887-B71D-B25671D2CA61}" dt="2023-12-05T16:48:31.670" v="2840" actId="47"/>
        <pc:sldMkLst>
          <pc:docMk/>
          <pc:sldMk cId="331214707" sldId="262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331214707" sldId="262"/>
            <ac:spMk id="2" creationId="{595EA05B-A7A2-0BDC-EEA1-1A3C9D24E07A}"/>
          </ac:spMkLst>
        </pc:spChg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331214707" sldId="262"/>
            <ac:spMk id="3" creationId="{FDD732C0-F392-4DB2-46FB-E736CE0F32E8}"/>
          </ac:spMkLst>
        </pc:spChg>
      </pc:sldChg>
      <pc:sldChg chg="modSp del mod">
        <pc:chgData name="Luo, Jean Y" userId="482c3ad8-8b55-421c-b204-db37e3f39e96" providerId="ADAL" clId="{3D62553E-A914-4887-B71D-B25671D2CA61}" dt="2023-12-05T16:48:34.599" v="2844" actId="47"/>
        <pc:sldMkLst>
          <pc:docMk/>
          <pc:sldMk cId="4256434947" sldId="263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4256434947" sldId="263"/>
            <ac:spMk id="2" creationId="{D12D16BA-8DF4-D716-5AB3-3285EF4209F4}"/>
          </ac:spMkLst>
        </pc:spChg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4256434947" sldId="263"/>
            <ac:spMk id="3" creationId="{D0D78C48-8060-E643-C5E6-4E133722E132}"/>
          </ac:spMkLst>
        </pc:spChg>
      </pc:sldChg>
      <pc:sldChg chg="modSp del">
        <pc:chgData name="Luo, Jean Y" userId="482c3ad8-8b55-421c-b204-db37e3f39e96" providerId="ADAL" clId="{3D62553E-A914-4887-B71D-B25671D2CA61}" dt="2023-12-05T16:48:35.328" v="2845" actId="47"/>
        <pc:sldMkLst>
          <pc:docMk/>
          <pc:sldMk cId="269188987" sldId="264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269188987" sldId="264"/>
            <ac:spMk id="2" creationId="{DF0D20D1-3917-3900-B494-9B85CD393E7F}"/>
          </ac:spMkLst>
        </pc:spChg>
      </pc:sldChg>
      <pc:sldChg chg="addSp delSp modSp mod">
        <pc:chgData name="Luo, Jean Y" userId="482c3ad8-8b55-421c-b204-db37e3f39e96" providerId="ADAL" clId="{3D62553E-A914-4887-B71D-B25671D2CA61}" dt="2023-12-05T15:33:13.530" v="1698" actId="1076"/>
        <pc:sldMkLst>
          <pc:docMk/>
          <pc:sldMk cId="4193850633" sldId="266"/>
        </pc:sldMkLst>
        <pc:spChg chg="mod">
          <ac:chgData name="Luo, Jean Y" userId="482c3ad8-8b55-421c-b204-db37e3f39e96" providerId="ADAL" clId="{3D62553E-A914-4887-B71D-B25671D2CA61}" dt="2023-12-05T15:01:14.724" v="877" actId="20577"/>
          <ac:spMkLst>
            <pc:docMk/>
            <pc:sldMk cId="4193850633" sldId="266"/>
            <ac:spMk id="2" creationId="{A5DC0538-BE96-CEF7-E7FB-B68731482DFF}"/>
          </ac:spMkLst>
        </pc:spChg>
        <pc:spChg chg="mod">
          <ac:chgData name="Luo, Jean Y" userId="482c3ad8-8b55-421c-b204-db37e3f39e96" providerId="ADAL" clId="{3D62553E-A914-4887-B71D-B25671D2CA61}" dt="2023-12-05T15:01:20.093" v="879" actId="1076"/>
          <ac:spMkLst>
            <pc:docMk/>
            <pc:sldMk cId="4193850633" sldId="266"/>
            <ac:spMk id="3" creationId="{514CBC36-9624-2FB1-8FE6-82B225CA7657}"/>
          </ac:spMkLst>
        </pc:spChg>
        <pc:spChg chg="del">
          <ac:chgData name="Luo, Jean Y" userId="482c3ad8-8b55-421c-b204-db37e3f39e96" providerId="ADAL" clId="{3D62553E-A914-4887-B71D-B25671D2CA61}" dt="2023-12-05T15:26:19.438" v="1610" actId="478"/>
          <ac:spMkLst>
            <pc:docMk/>
            <pc:sldMk cId="4193850633" sldId="266"/>
            <ac:spMk id="4" creationId="{7F0EAAA3-7904-C7B2-1C54-9D666A6FD66F}"/>
          </ac:spMkLst>
        </pc:spChg>
        <pc:spChg chg="add del">
          <ac:chgData name="Luo, Jean Y" userId="482c3ad8-8b55-421c-b204-db37e3f39e96" providerId="ADAL" clId="{3D62553E-A914-4887-B71D-B25671D2CA61}" dt="2023-12-05T14:46:46.479" v="588" actId="22"/>
          <ac:spMkLst>
            <pc:docMk/>
            <pc:sldMk cId="4193850633" sldId="266"/>
            <ac:spMk id="7" creationId="{C8B73F94-6C9A-3488-1F13-7588F28D240A}"/>
          </ac:spMkLst>
        </pc:spChg>
        <pc:spChg chg="add mod">
          <ac:chgData name="Luo, Jean Y" userId="482c3ad8-8b55-421c-b204-db37e3f39e96" providerId="ADAL" clId="{3D62553E-A914-4887-B71D-B25671D2CA61}" dt="2023-12-05T15:29:19.011" v="1676" actId="207"/>
          <ac:spMkLst>
            <pc:docMk/>
            <pc:sldMk cId="4193850633" sldId="266"/>
            <ac:spMk id="9" creationId="{25B8DF4A-759F-0EF7-C956-D90E37FA53F4}"/>
          </ac:spMkLst>
        </pc:spChg>
        <pc:spChg chg="add del">
          <ac:chgData name="Luo, Jean Y" userId="482c3ad8-8b55-421c-b204-db37e3f39e96" providerId="ADAL" clId="{3D62553E-A914-4887-B71D-B25671D2CA61}" dt="2023-12-05T14:52:29.192" v="617" actId="22"/>
          <ac:spMkLst>
            <pc:docMk/>
            <pc:sldMk cId="4193850633" sldId="266"/>
            <ac:spMk id="11" creationId="{0D9B3FF5-6355-1D72-233A-83B77281BCE1}"/>
          </ac:spMkLst>
        </pc:spChg>
        <pc:spChg chg="add mod">
          <ac:chgData name="Luo, Jean Y" userId="482c3ad8-8b55-421c-b204-db37e3f39e96" providerId="ADAL" clId="{3D62553E-A914-4887-B71D-B25671D2CA61}" dt="2023-12-05T15:33:13.530" v="1698" actId="1076"/>
          <ac:spMkLst>
            <pc:docMk/>
            <pc:sldMk cId="4193850633" sldId="266"/>
            <ac:spMk id="13" creationId="{750398C5-CEA5-52DE-022D-9CAFEEC26264}"/>
          </ac:spMkLst>
        </pc:spChg>
        <pc:picChg chg="add mod">
          <ac:chgData name="Luo, Jean Y" userId="482c3ad8-8b55-421c-b204-db37e3f39e96" providerId="ADAL" clId="{3D62553E-A914-4887-B71D-B25671D2CA61}" dt="2023-12-05T15:00:19.861" v="862" actId="1076"/>
          <ac:picMkLst>
            <pc:docMk/>
            <pc:sldMk cId="4193850633" sldId="266"/>
            <ac:picMk id="2050" creationId="{C5D93D69-C474-2715-80C9-40E07840601E}"/>
          </ac:picMkLst>
        </pc:picChg>
        <pc:picChg chg="add mod">
          <ac:chgData name="Luo, Jean Y" userId="482c3ad8-8b55-421c-b204-db37e3f39e96" providerId="ADAL" clId="{3D62553E-A914-4887-B71D-B25671D2CA61}" dt="2023-12-05T15:00:13.732" v="860" actId="14100"/>
          <ac:picMkLst>
            <pc:docMk/>
            <pc:sldMk cId="4193850633" sldId="266"/>
            <ac:picMk id="2052" creationId="{600C8B67-35D0-8C10-973C-C5D89724B2A7}"/>
          </ac:picMkLst>
        </pc:picChg>
      </pc:sldChg>
      <pc:sldChg chg="modSp mod">
        <pc:chgData name="Luo, Jean Y" userId="482c3ad8-8b55-421c-b204-db37e3f39e96" providerId="ADAL" clId="{3D62553E-A914-4887-B71D-B25671D2CA61}" dt="2023-12-05T16:54:46.487" v="3245" actId="1076"/>
        <pc:sldMkLst>
          <pc:docMk/>
          <pc:sldMk cId="379569181" sldId="267"/>
        </pc:sldMkLst>
        <pc:spChg chg="mod">
          <ac:chgData name="Luo, Jean Y" userId="482c3ad8-8b55-421c-b204-db37e3f39e96" providerId="ADAL" clId="{3D62553E-A914-4887-B71D-B25671D2CA61}" dt="2023-12-05T16:54:46.487" v="3245" actId="1076"/>
          <ac:spMkLst>
            <pc:docMk/>
            <pc:sldMk cId="379569181" sldId="267"/>
            <ac:spMk id="2" creationId="{55AB0850-6169-460B-C795-08E67B5A36BE}"/>
          </ac:spMkLst>
        </pc:spChg>
      </pc:sldChg>
      <pc:sldChg chg="modSp del">
        <pc:chgData name="Luo, Jean Y" userId="482c3ad8-8b55-421c-b204-db37e3f39e96" providerId="ADAL" clId="{3D62553E-A914-4887-B71D-B25671D2CA61}" dt="2023-12-05T16:48:39.160" v="2849" actId="47"/>
        <pc:sldMkLst>
          <pc:docMk/>
          <pc:sldMk cId="70848269" sldId="268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70848269" sldId="268"/>
            <ac:spMk id="2" creationId="{F2533EE6-39BD-2F56-9087-E00C0CCFA940}"/>
          </ac:spMkLst>
        </pc:spChg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70848269" sldId="268"/>
            <ac:spMk id="3" creationId="{E6508D22-A24D-BEA3-341B-32767D5AC9F3}"/>
          </ac:spMkLst>
        </pc:spChg>
      </pc:sldChg>
      <pc:sldChg chg="modSp del mod">
        <pc:chgData name="Luo, Jean Y" userId="482c3ad8-8b55-421c-b204-db37e3f39e96" providerId="ADAL" clId="{3D62553E-A914-4887-B71D-B25671D2CA61}" dt="2023-12-05T16:48:39.911" v="2850" actId="47"/>
        <pc:sldMkLst>
          <pc:docMk/>
          <pc:sldMk cId="1292813016" sldId="269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1292813016" sldId="269"/>
            <ac:spMk id="2" creationId="{AADFCE1E-C248-9503-88D6-50ABBEB9ABE9}"/>
          </ac:spMkLst>
        </pc:spChg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1292813016" sldId="269"/>
            <ac:spMk id="3" creationId="{F293A1D6-422D-6685-1CF2-177A58307C8B}"/>
          </ac:spMkLst>
        </pc:spChg>
      </pc:sldChg>
      <pc:sldChg chg="modSp del">
        <pc:chgData name="Luo, Jean Y" userId="482c3ad8-8b55-421c-b204-db37e3f39e96" providerId="ADAL" clId="{3D62553E-A914-4887-B71D-B25671D2CA61}" dt="2023-12-05T16:48:37.829" v="2848" actId="47"/>
        <pc:sldMkLst>
          <pc:docMk/>
          <pc:sldMk cId="3763232470" sldId="270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3763232470" sldId="270"/>
            <ac:spMk id="2" creationId="{909C36E3-4CC0-3737-E36F-1DF3F4A5FB33}"/>
          </ac:spMkLst>
        </pc:spChg>
      </pc:sldChg>
      <pc:sldChg chg="modSp mod ord">
        <pc:chgData name="Luo, Jean Y" userId="482c3ad8-8b55-421c-b204-db37e3f39e96" providerId="ADAL" clId="{3D62553E-A914-4887-B71D-B25671D2CA61}" dt="2023-12-05T16:54:39.959" v="3242"/>
        <pc:sldMkLst>
          <pc:docMk/>
          <pc:sldMk cId="409269287" sldId="271"/>
        </pc:sldMkLst>
        <pc:spChg chg="mod">
          <ac:chgData name="Luo, Jean Y" userId="482c3ad8-8b55-421c-b204-db37e3f39e96" providerId="ADAL" clId="{3D62553E-A914-4887-B71D-B25671D2CA61}" dt="2023-12-05T15:23:54.595" v="1545" actId="20577"/>
          <ac:spMkLst>
            <pc:docMk/>
            <pc:sldMk cId="409269287" sldId="271"/>
            <ac:spMk id="2" creationId="{CCB38522-783F-2B3E-DBF2-EAD735396804}"/>
          </ac:spMkLst>
        </pc:spChg>
        <pc:spChg chg="mod">
          <ac:chgData name="Luo, Jean Y" userId="482c3ad8-8b55-421c-b204-db37e3f39e96" providerId="ADAL" clId="{3D62553E-A914-4887-B71D-B25671D2CA61}" dt="2023-12-05T16:54:27.735" v="3236" actId="20577"/>
          <ac:spMkLst>
            <pc:docMk/>
            <pc:sldMk cId="409269287" sldId="271"/>
            <ac:spMk id="3" creationId="{FE97F9B1-F7B5-C41D-3127-D4BCBC6CBBC2}"/>
          </ac:spMkLst>
        </pc:spChg>
      </pc:sldChg>
      <pc:sldChg chg="modSp del">
        <pc:chgData name="Luo, Jean Y" userId="482c3ad8-8b55-421c-b204-db37e3f39e96" providerId="ADAL" clId="{3D62553E-A914-4887-B71D-B25671D2CA61}" dt="2023-12-05T16:48:30.098" v="2838" actId="47"/>
        <pc:sldMkLst>
          <pc:docMk/>
          <pc:sldMk cId="2087316490" sldId="272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2087316490" sldId="272"/>
            <ac:spMk id="2" creationId="{329D6F06-25C3-92A1-83DA-9FDDCA83363B}"/>
          </ac:spMkLst>
        </pc:spChg>
      </pc:sldChg>
      <pc:sldChg chg="modSp del mod">
        <pc:chgData name="Luo, Jean Y" userId="482c3ad8-8b55-421c-b204-db37e3f39e96" providerId="ADAL" clId="{3D62553E-A914-4887-B71D-B25671D2CA61}" dt="2023-12-05T16:48:36.317" v="2846" actId="47"/>
        <pc:sldMkLst>
          <pc:docMk/>
          <pc:sldMk cId="1826690632" sldId="273"/>
        </pc:sldMkLst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1826690632" sldId="273"/>
            <ac:spMk id="3" creationId="{D1A98302-F4B8-5294-9FD3-14739591B5FD}"/>
          </ac:spMkLst>
        </pc:spChg>
        <pc:spChg chg="mod">
          <ac:chgData name="Luo, Jean Y" userId="482c3ad8-8b55-421c-b204-db37e3f39e96" providerId="ADAL" clId="{3D62553E-A914-4887-B71D-B25671D2CA61}" dt="2023-12-05T14:45:40.494" v="582"/>
          <ac:spMkLst>
            <pc:docMk/>
            <pc:sldMk cId="1826690632" sldId="273"/>
            <ac:spMk id="5" creationId="{D6420D80-EF18-7C71-B404-7C4C4975C7AD}"/>
          </ac:spMkLst>
        </pc:spChg>
      </pc:sldChg>
      <pc:sldChg chg="addSp delSp modSp add mod">
        <pc:chgData name="Luo, Jean Y" userId="482c3ad8-8b55-421c-b204-db37e3f39e96" providerId="ADAL" clId="{3D62553E-A914-4887-B71D-B25671D2CA61}" dt="2023-12-05T15:49:14.440" v="1712" actId="1076"/>
        <pc:sldMkLst>
          <pc:docMk/>
          <pc:sldMk cId="1326269006" sldId="274"/>
        </pc:sldMkLst>
        <pc:spChg chg="mod">
          <ac:chgData name="Luo, Jean Y" userId="482c3ad8-8b55-421c-b204-db37e3f39e96" providerId="ADAL" clId="{3D62553E-A914-4887-B71D-B25671D2CA61}" dt="2023-12-05T15:02:57.367" v="881" actId="20577"/>
          <ac:spMkLst>
            <pc:docMk/>
            <pc:sldMk cId="1326269006" sldId="274"/>
            <ac:spMk id="2" creationId="{A5DC0538-BE96-CEF7-E7FB-B68731482DFF}"/>
          </ac:spMkLst>
        </pc:spChg>
        <pc:spChg chg="mod">
          <ac:chgData name="Luo, Jean Y" userId="482c3ad8-8b55-421c-b204-db37e3f39e96" providerId="ADAL" clId="{3D62553E-A914-4887-B71D-B25671D2CA61}" dt="2023-12-05T15:49:14.440" v="1712" actId="1076"/>
          <ac:spMkLst>
            <pc:docMk/>
            <pc:sldMk cId="1326269006" sldId="274"/>
            <ac:spMk id="3" creationId="{514CBC36-9624-2FB1-8FE6-82B225CA7657}"/>
          </ac:spMkLst>
        </pc:spChg>
        <pc:spChg chg="del">
          <ac:chgData name="Luo, Jean Y" userId="482c3ad8-8b55-421c-b204-db37e3f39e96" providerId="ADAL" clId="{3D62553E-A914-4887-B71D-B25671D2CA61}" dt="2023-12-05T15:26:15.589" v="1609" actId="478"/>
          <ac:spMkLst>
            <pc:docMk/>
            <pc:sldMk cId="1326269006" sldId="274"/>
            <ac:spMk id="4" creationId="{7F0EAAA3-7904-C7B2-1C54-9D666A6FD66F}"/>
          </ac:spMkLst>
        </pc:spChg>
        <pc:spChg chg="add mod">
          <ac:chgData name="Luo, Jean Y" userId="482c3ad8-8b55-421c-b204-db37e3f39e96" providerId="ADAL" clId="{3D62553E-A914-4887-B71D-B25671D2CA61}" dt="2023-12-05T15:24:35.950" v="1573" actId="1076"/>
          <ac:spMkLst>
            <pc:docMk/>
            <pc:sldMk cId="1326269006" sldId="274"/>
            <ac:spMk id="8" creationId="{26F91B5C-AB79-7E46-E4C6-B19DBBC435E3}"/>
          </ac:spMkLst>
        </pc:spChg>
        <pc:spChg chg="del">
          <ac:chgData name="Luo, Jean Y" userId="482c3ad8-8b55-421c-b204-db37e3f39e96" providerId="ADAL" clId="{3D62553E-A914-4887-B71D-B25671D2CA61}" dt="2023-12-05T15:06:26.576" v="966" actId="478"/>
          <ac:spMkLst>
            <pc:docMk/>
            <pc:sldMk cId="1326269006" sldId="274"/>
            <ac:spMk id="9" creationId="{25B8DF4A-759F-0EF7-C956-D90E37FA53F4}"/>
          </ac:spMkLst>
        </pc:spChg>
        <pc:spChg chg="add mod">
          <ac:chgData name="Luo, Jean Y" userId="482c3ad8-8b55-421c-b204-db37e3f39e96" providerId="ADAL" clId="{3D62553E-A914-4887-B71D-B25671D2CA61}" dt="2023-12-05T15:24:35.950" v="1573" actId="1076"/>
          <ac:spMkLst>
            <pc:docMk/>
            <pc:sldMk cId="1326269006" sldId="274"/>
            <ac:spMk id="10" creationId="{A68F15AC-1920-4D67-F3B9-1EF0434102DF}"/>
          </ac:spMkLst>
        </pc:spChg>
        <pc:spChg chg="add mod">
          <ac:chgData name="Luo, Jean Y" userId="482c3ad8-8b55-421c-b204-db37e3f39e96" providerId="ADAL" clId="{3D62553E-A914-4887-B71D-B25671D2CA61}" dt="2023-12-05T15:24:35.950" v="1573" actId="1076"/>
          <ac:spMkLst>
            <pc:docMk/>
            <pc:sldMk cId="1326269006" sldId="274"/>
            <ac:spMk id="11" creationId="{833DD70C-FC19-2302-5F6C-875D59DD7838}"/>
          </ac:spMkLst>
        </pc:spChg>
        <pc:spChg chg="del">
          <ac:chgData name="Luo, Jean Y" userId="482c3ad8-8b55-421c-b204-db37e3f39e96" providerId="ADAL" clId="{3D62553E-A914-4887-B71D-B25671D2CA61}" dt="2023-12-05T15:06:24.797" v="965" actId="478"/>
          <ac:spMkLst>
            <pc:docMk/>
            <pc:sldMk cId="1326269006" sldId="274"/>
            <ac:spMk id="13" creationId="{750398C5-CEA5-52DE-022D-9CAFEEC26264}"/>
          </ac:spMkLst>
        </pc:spChg>
        <pc:spChg chg="add mod">
          <ac:chgData name="Luo, Jean Y" userId="482c3ad8-8b55-421c-b204-db37e3f39e96" providerId="ADAL" clId="{3D62553E-A914-4887-B71D-B25671D2CA61}" dt="2023-12-05T15:24:35.950" v="1573" actId="1076"/>
          <ac:spMkLst>
            <pc:docMk/>
            <pc:sldMk cId="1326269006" sldId="274"/>
            <ac:spMk id="20" creationId="{1BABD9E2-3153-B7FB-CF3E-012604C08D9D}"/>
          </ac:spMkLst>
        </pc:spChg>
        <pc:spChg chg="add mod">
          <ac:chgData name="Luo, Jean Y" userId="482c3ad8-8b55-421c-b204-db37e3f39e96" providerId="ADAL" clId="{3D62553E-A914-4887-B71D-B25671D2CA61}" dt="2023-12-05T15:24:35.950" v="1573" actId="1076"/>
          <ac:spMkLst>
            <pc:docMk/>
            <pc:sldMk cId="1326269006" sldId="274"/>
            <ac:spMk id="21" creationId="{DC740EC8-CF61-FF32-1FDB-381667D96443}"/>
          </ac:spMkLst>
        </pc:spChg>
        <pc:spChg chg="add del mod">
          <ac:chgData name="Luo, Jean Y" userId="482c3ad8-8b55-421c-b204-db37e3f39e96" providerId="ADAL" clId="{3D62553E-A914-4887-B71D-B25671D2CA61}" dt="2023-12-05T15:14:31.904" v="1187"/>
          <ac:spMkLst>
            <pc:docMk/>
            <pc:sldMk cId="1326269006" sldId="274"/>
            <ac:spMk id="22" creationId="{5F898B2C-36EE-2C00-ACB2-857B81EFCD42}"/>
          </ac:spMkLst>
        </pc:spChg>
        <pc:spChg chg="add mod">
          <ac:chgData name="Luo, Jean Y" userId="482c3ad8-8b55-421c-b204-db37e3f39e96" providerId="ADAL" clId="{3D62553E-A914-4887-B71D-B25671D2CA61}" dt="2023-12-05T15:32:46.186" v="1693" actId="1076"/>
          <ac:spMkLst>
            <pc:docMk/>
            <pc:sldMk cId="1326269006" sldId="274"/>
            <ac:spMk id="28" creationId="{FAD78D0A-7B6B-9667-EA6E-7E7A1E8A2796}"/>
          </ac:spMkLst>
        </pc:spChg>
        <pc:spChg chg="add del mod">
          <ac:chgData name="Luo, Jean Y" userId="482c3ad8-8b55-421c-b204-db37e3f39e96" providerId="ADAL" clId="{3D62553E-A914-4887-B71D-B25671D2CA61}" dt="2023-12-05T15:35:27.963" v="1706"/>
          <ac:spMkLst>
            <pc:docMk/>
            <pc:sldMk cId="1326269006" sldId="274"/>
            <ac:spMk id="29" creationId="{6C74090C-987F-080F-D535-31C2A4AD6239}"/>
          </ac:spMkLst>
        </pc:spChg>
        <pc:picChg chg="add del mod">
          <ac:chgData name="Luo, Jean Y" userId="482c3ad8-8b55-421c-b204-db37e3f39e96" providerId="ADAL" clId="{3D62553E-A914-4887-B71D-B25671D2CA61}" dt="2023-12-05T15:06:59.132" v="992" actId="478"/>
          <ac:picMkLst>
            <pc:docMk/>
            <pc:sldMk cId="1326269006" sldId="274"/>
            <ac:picMk id="7" creationId="{C706408D-F8B1-D0BF-6B94-F136B83EFC6A}"/>
          </ac:picMkLst>
        </pc:picChg>
        <pc:picChg chg="del">
          <ac:chgData name="Luo, Jean Y" userId="482c3ad8-8b55-421c-b204-db37e3f39e96" providerId="ADAL" clId="{3D62553E-A914-4887-B71D-B25671D2CA61}" dt="2023-12-05T15:06:26.576" v="966" actId="478"/>
          <ac:picMkLst>
            <pc:docMk/>
            <pc:sldMk cId="1326269006" sldId="274"/>
            <ac:picMk id="2050" creationId="{C5D93D69-C474-2715-80C9-40E07840601E}"/>
          </ac:picMkLst>
        </pc:picChg>
        <pc:picChg chg="del">
          <ac:chgData name="Luo, Jean Y" userId="482c3ad8-8b55-421c-b204-db37e3f39e96" providerId="ADAL" clId="{3D62553E-A914-4887-B71D-B25671D2CA61}" dt="2023-12-05T15:06:24.797" v="965" actId="478"/>
          <ac:picMkLst>
            <pc:docMk/>
            <pc:sldMk cId="1326269006" sldId="274"/>
            <ac:picMk id="2052" creationId="{600C8B67-35D0-8C10-973C-C5D89724B2A7}"/>
          </ac:picMkLst>
        </pc:picChg>
        <pc:picChg chg="add mod">
          <ac:chgData name="Luo, Jean Y" userId="482c3ad8-8b55-421c-b204-db37e3f39e96" providerId="ADAL" clId="{3D62553E-A914-4887-B71D-B25671D2CA61}" dt="2023-12-05T15:24:35.950" v="1573" actId="1076"/>
          <ac:picMkLst>
            <pc:docMk/>
            <pc:sldMk cId="1326269006" sldId="274"/>
            <ac:picMk id="3074" creationId="{60044726-27A5-850E-A491-976B16D207C5}"/>
          </ac:picMkLst>
        </pc:picChg>
        <pc:picChg chg="add del mod">
          <ac:chgData name="Luo, Jean Y" userId="482c3ad8-8b55-421c-b204-db37e3f39e96" providerId="ADAL" clId="{3D62553E-A914-4887-B71D-B25671D2CA61}" dt="2023-12-05T15:19:56.207" v="1387" actId="478"/>
          <ac:picMkLst>
            <pc:docMk/>
            <pc:sldMk cId="1326269006" sldId="274"/>
            <ac:picMk id="3076" creationId="{950E7115-0A7A-C2BE-4D09-2EC0CE3F87B4}"/>
          </ac:picMkLst>
        </pc:picChg>
        <pc:picChg chg="add del mod">
          <ac:chgData name="Luo, Jean Y" userId="482c3ad8-8b55-421c-b204-db37e3f39e96" providerId="ADAL" clId="{3D62553E-A914-4887-B71D-B25671D2CA61}" dt="2023-12-05T15:20:40.010" v="1392" actId="478"/>
          <ac:picMkLst>
            <pc:docMk/>
            <pc:sldMk cId="1326269006" sldId="274"/>
            <ac:picMk id="3078" creationId="{BE22FF35-EBF6-6484-2375-764200DF063E}"/>
          </ac:picMkLst>
        </pc:picChg>
        <pc:picChg chg="add mod">
          <ac:chgData name="Luo, Jean Y" userId="482c3ad8-8b55-421c-b204-db37e3f39e96" providerId="ADAL" clId="{3D62553E-A914-4887-B71D-B25671D2CA61}" dt="2023-12-05T15:24:35.950" v="1573" actId="1076"/>
          <ac:picMkLst>
            <pc:docMk/>
            <pc:sldMk cId="1326269006" sldId="274"/>
            <ac:picMk id="3080" creationId="{3C94E30A-42FC-69EE-B833-B045F2B8A888}"/>
          </ac:picMkLst>
        </pc:picChg>
        <pc:picChg chg="add mod">
          <ac:chgData name="Luo, Jean Y" userId="482c3ad8-8b55-421c-b204-db37e3f39e96" providerId="ADAL" clId="{3D62553E-A914-4887-B71D-B25671D2CA61}" dt="2023-12-05T15:27:45.347" v="1622" actId="1076"/>
          <ac:picMkLst>
            <pc:docMk/>
            <pc:sldMk cId="1326269006" sldId="274"/>
            <ac:picMk id="3082" creationId="{E81D0B0B-E9B1-ACAE-2070-776D78D8B9D0}"/>
          </ac:picMkLst>
        </pc:picChg>
        <pc:cxnChg chg="add mod">
          <ac:chgData name="Luo, Jean Y" userId="482c3ad8-8b55-421c-b204-db37e3f39e96" providerId="ADAL" clId="{3D62553E-A914-4887-B71D-B25671D2CA61}" dt="2023-12-05T15:24:35.950" v="1573" actId="1076"/>
          <ac:cxnSpMkLst>
            <pc:docMk/>
            <pc:sldMk cId="1326269006" sldId="274"/>
            <ac:cxnSpMk id="14" creationId="{ACB1BCCD-0AC9-4CA8-0192-10500C4B5BBC}"/>
          </ac:cxnSpMkLst>
        </pc:cxnChg>
        <pc:cxnChg chg="add mod">
          <ac:chgData name="Luo, Jean Y" userId="482c3ad8-8b55-421c-b204-db37e3f39e96" providerId="ADAL" clId="{3D62553E-A914-4887-B71D-B25671D2CA61}" dt="2023-12-05T15:24:35.950" v="1573" actId="1076"/>
          <ac:cxnSpMkLst>
            <pc:docMk/>
            <pc:sldMk cId="1326269006" sldId="274"/>
            <ac:cxnSpMk id="15" creationId="{271B9C0B-8902-3BD0-9FAD-DA4D9EFDCFF8}"/>
          </ac:cxnSpMkLst>
        </pc:cxnChg>
        <pc:cxnChg chg="add mod">
          <ac:chgData name="Luo, Jean Y" userId="482c3ad8-8b55-421c-b204-db37e3f39e96" providerId="ADAL" clId="{3D62553E-A914-4887-B71D-B25671D2CA61}" dt="2023-12-05T15:24:35.950" v="1573" actId="1076"/>
          <ac:cxnSpMkLst>
            <pc:docMk/>
            <pc:sldMk cId="1326269006" sldId="274"/>
            <ac:cxnSpMk id="17" creationId="{56D89544-6DA1-5A92-C44C-07A3B06C8233}"/>
          </ac:cxnSpMkLst>
        </pc:cxnChg>
        <pc:cxnChg chg="add mod">
          <ac:chgData name="Luo, Jean Y" userId="482c3ad8-8b55-421c-b204-db37e3f39e96" providerId="ADAL" clId="{3D62553E-A914-4887-B71D-B25671D2CA61}" dt="2023-12-05T15:24:35.950" v="1573" actId="1076"/>
          <ac:cxnSpMkLst>
            <pc:docMk/>
            <pc:sldMk cId="1326269006" sldId="274"/>
            <ac:cxnSpMk id="23" creationId="{8BA7591F-A6FC-EFBC-49CC-B425389736F6}"/>
          </ac:cxnSpMkLst>
        </pc:cxnChg>
        <pc:cxnChg chg="add mod">
          <ac:chgData name="Luo, Jean Y" userId="482c3ad8-8b55-421c-b204-db37e3f39e96" providerId="ADAL" clId="{3D62553E-A914-4887-B71D-B25671D2CA61}" dt="2023-12-05T15:24:35.950" v="1573" actId="1076"/>
          <ac:cxnSpMkLst>
            <pc:docMk/>
            <pc:sldMk cId="1326269006" sldId="274"/>
            <ac:cxnSpMk id="26" creationId="{FDC16D44-B312-6311-6158-A4D1D94282F9}"/>
          </ac:cxnSpMkLst>
        </pc:cxnChg>
      </pc:sldChg>
      <pc:sldChg chg="new del">
        <pc:chgData name="Luo, Jean Y" userId="482c3ad8-8b55-421c-b204-db37e3f39e96" providerId="ADAL" clId="{3D62553E-A914-4887-B71D-B25671D2CA61}" dt="2023-12-05T14:37:51.267" v="300" actId="47"/>
        <pc:sldMkLst>
          <pc:docMk/>
          <pc:sldMk cId="3345288703" sldId="274"/>
        </pc:sldMkLst>
      </pc:sldChg>
      <pc:sldChg chg="addSp delSp modSp new mod">
        <pc:chgData name="Luo, Jean Y" userId="482c3ad8-8b55-421c-b204-db37e3f39e96" providerId="ADAL" clId="{3D62553E-A914-4887-B71D-B25671D2CA61}" dt="2023-12-05T15:51:16.337" v="1749" actId="20577"/>
        <pc:sldMkLst>
          <pc:docMk/>
          <pc:sldMk cId="3099413826" sldId="275"/>
        </pc:sldMkLst>
        <pc:spChg chg="del mod">
          <ac:chgData name="Luo, Jean Y" userId="482c3ad8-8b55-421c-b204-db37e3f39e96" providerId="ADAL" clId="{3D62553E-A914-4887-B71D-B25671D2CA61}" dt="2023-12-05T15:35:33.132" v="1708" actId="478"/>
          <ac:spMkLst>
            <pc:docMk/>
            <pc:sldMk cId="3099413826" sldId="275"/>
            <ac:spMk id="2" creationId="{A9FCD76D-7FCB-A3F9-2511-05160938BEFC}"/>
          </ac:spMkLst>
        </pc:spChg>
        <pc:spChg chg="add mod">
          <ac:chgData name="Luo, Jean Y" userId="482c3ad8-8b55-421c-b204-db37e3f39e96" providerId="ADAL" clId="{3D62553E-A914-4887-B71D-B25671D2CA61}" dt="2023-12-05T15:51:16.337" v="1749" actId="20577"/>
          <ac:spMkLst>
            <pc:docMk/>
            <pc:sldMk cId="3099413826" sldId="275"/>
            <ac:spMk id="4" creationId="{8AEF9FA3-C1AB-6386-B733-DA9A4907C46B}"/>
          </ac:spMkLst>
        </pc:spChg>
        <pc:spChg chg="add del mod">
          <ac:chgData name="Luo, Jean Y" userId="482c3ad8-8b55-421c-b204-db37e3f39e96" providerId="ADAL" clId="{3D62553E-A914-4887-B71D-B25671D2CA61}" dt="2023-12-05T15:35:36.017" v="1710" actId="478"/>
          <ac:spMkLst>
            <pc:docMk/>
            <pc:sldMk cId="3099413826" sldId="275"/>
            <ac:spMk id="6" creationId="{31CD1517-426C-956D-E82D-6C5D727E4842}"/>
          </ac:spMkLst>
        </pc:spChg>
      </pc:sldChg>
      <pc:sldChg chg="new del">
        <pc:chgData name="Luo, Jean Y" userId="482c3ad8-8b55-421c-b204-db37e3f39e96" providerId="ADAL" clId="{3D62553E-A914-4887-B71D-B25671D2CA61}" dt="2023-12-05T15:50:35.025" v="1715" actId="47"/>
        <pc:sldMkLst>
          <pc:docMk/>
          <pc:sldMk cId="3285918785" sldId="276"/>
        </pc:sldMkLst>
      </pc:sldChg>
      <pc:sldChg chg="addSp delSp modSp add mod">
        <pc:chgData name="Luo, Jean Y" userId="482c3ad8-8b55-421c-b204-db37e3f39e96" providerId="ADAL" clId="{3D62553E-A914-4887-B71D-B25671D2CA61}" dt="2023-12-05T16:27:15.248" v="2837" actId="478"/>
        <pc:sldMkLst>
          <pc:docMk/>
          <pc:sldMk cId="1694746257" sldId="277"/>
        </pc:sldMkLst>
        <pc:spChg chg="add del mod">
          <ac:chgData name="Luo, Jean Y" userId="482c3ad8-8b55-421c-b204-db37e3f39e96" providerId="ADAL" clId="{3D62553E-A914-4887-B71D-B25671D2CA61}" dt="2023-12-05T16:08:47.116" v="2268" actId="478"/>
          <ac:spMkLst>
            <pc:docMk/>
            <pc:sldMk cId="1694746257" sldId="277"/>
            <ac:spMk id="2" creationId="{78FA1BB2-4501-7680-2E17-20E2F81A034F}"/>
          </ac:spMkLst>
        </pc:spChg>
        <pc:spChg chg="mod">
          <ac:chgData name="Luo, Jean Y" userId="482c3ad8-8b55-421c-b204-db37e3f39e96" providerId="ADAL" clId="{3D62553E-A914-4887-B71D-B25671D2CA61}" dt="2023-12-05T16:21:55.647" v="2686" actId="14100"/>
          <ac:spMkLst>
            <pc:docMk/>
            <pc:sldMk cId="1694746257" sldId="277"/>
            <ac:spMk id="3" creationId="{2593CEBB-3AFC-D276-4F65-B6DE7FCF6D0B}"/>
          </ac:spMkLst>
        </pc:spChg>
        <pc:spChg chg="mod">
          <ac:chgData name="Luo, Jean Y" userId="482c3ad8-8b55-421c-b204-db37e3f39e96" providerId="ADAL" clId="{3D62553E-A914-4887-B71D-B25671D2CA61}" dt="2023-12-05T15:51:07.225" v="1743" actId="20577"/>
          <ac:spMkLst>
            <pc:docMk/>
            <pc:sldMk cId="1694746257" sldId="277"/>
            <ac:spMk id="4" creationId="{8AEF9FA3-C1AB-6386-B733-DA9A4907C46B}"/>
          </ac:spMkLst>
        </pc:spChg>
        <pc:spChg chg="add del mod">
          <ac:chgData name="Luo, Jean Y" userId="482c3ad8-8b55-421c-b204-db37e3f39e96" providerId="ADAL" clId="{3D62553E-A914-4887-B71D-B25671D2CA61}" dt="2023-12-05T16:27:13.264" v="2835" actId="478"/>
          <ac:spMkLst>
            <pc:docMk/>
            <pc:sldMk cId="1694746257" sldId="277"/>
            <ac:spMk id="5" creationId="{A2616750-B9CF-0AC9-806F-FF7C7D8442D5}"/>
          </ac:spMkLst>
        </pc:spChg>
        <pc:spChg chg="add del mod">
          <ac:chgData name="Luo, Jean Y" userId="482c3ad8-8b55-421c-b204-db37e3f39e96" providerId="ADAL" clId="{3D62553E-A914-4887-B71D-B25671D2CA61}" dt="2023-12-05T16:05:58.331" v="2177" actId="478"/>
          <ac:spMkLst>
            <pc:docMk/>
            <pc:sldMk cId="1694746257" sldId="277"/>
            <ac:spMk id="6" creationId="{31A6B138-20FA-127A-92CB-9041A3AB042C}"/>
          </ac:spMkLst>
        </pc:spChg>
        <pc:spChg chg="add del mod">
          <ac:chgData name="Luo, Jean Y" userId="482c3ad8-8b55-421c-b204-db37e3f39e96" providerId="ADAL" clId="{3D62553E-A914-4887-B71D-B25671D2CA61}" dt="2023-12-05T16:27:14.190" v="2836" actId="478"/>
          <ac:spMkLst>
            <pc:docMk/>
            <pc:sldMk cId="1694746257" sldId="277"/>
            <ac:spMk id="7" creationId="{7006EE93-9E68-0EFF-CA85-D50A8B099AA3}"/>
          </ac:spMkLst>
        </pc:spChg>
        <pc:spChg chg="add del mod">
          <ac:chgData name="Luo, Jean Y" userId="482c3ad8-8b55-421c-b204-db37e3f39e96" providerId="ADAL" clId="{3D62553E-A914-4887-B71D-B25671D2CA61}" dt="2023-12-05T16:08:48.957" v="2269" actId="478"/>
          <ac:spMkLst>
            <pc:docMk/>
            <pc:sldMk cId="1694746257" sldId="277"/>
            <ac:spMk id="8" creationId="{3F5EBDD0-D11A-2442-BCCE-9DC8A7C38EBA}"/>
          </ac:spMkLst>
        </pc:spChg>
        <pc:spChg chg="add del mod">
          <ac:chgData name="Luo, Jean Y" userId="482c3ad8-8b55-421c-b204-db37e3f39e96" providerId="ADAL" clId="{3D62553E-A914-4887-B71D-B25671D2CA61}" dt="2023-12-05T16:27:15.248" v="2837" actId="478"/>
          <ac:spMkLst>
            <pc:docMk/>
            <pc:sldMk cId="1694746257" sldId="277"/>
            <ac:spMk id="12" creationId="{B7A5B5CB-0B63-BDD3-23FB-30947F937721}"/>
          </ac:spMkLst>
        </pc:spChg>
        <pc:spChg chg="add del">
          <ac:chgData name="Luo, Jean Y" userId="482c3ad8-8b55-421c-b204-db37e3f39e96" providerId="ADAL" clId="{3D62553E-A914-4887-B71D-B25671D2CA61}" dt="2023-12-05T16:21:02.449" v="2675" actId="11529"/>
          <ac:spMkLst>
            <pc:docMk/>
            <pc:sldMk cId="1694746257" sldId="277"/>
            <ac:spMk id="13" creationId="{4C44779C-3906-4D61-EDD0-A3E26EA179EA}"/>
          </ac:spMkLst>
        </pc:spChg>
        <pc:spChg chg="add mod">
          <ac:chgData name="Luo, Jean Y" userId="482c3ad8-8b55-421c-b204-db37e3f39e96" providerId="ADAL" clId="{3D62553E-A914-4887-B71D-B25671D2CA61}" dt="2023-12-05T16:21:58.152" v="2687" actId="1076"/>
          <ac:spMkLst>
            <pc:docMk/>
            <pc:sldMk cId="1694746257" sldId="277"/>
            <ac:spMk id="14" creationId="{78DDB6B2-D74B-C890-76EF-CAF18DF92C2A}"/>
          </ac:spMkLst>
        </pc:spChg>
        <pc:spChg chg="add mod">
          <ac:chgData name="Luo, Jean Y" userId="482c3ad8-8b55-421c-b204-db37e3f39e96" providerId="ADAL" clId="{3D62553E-A914-4887-B71D-B25671D2CA61}" dt="2023-12-05T16:25:40.287" v="2794" actId="12"/>
          <ac:spMkLst>
            <pc:docMk/>
            <pc:sldMk cId="1694746257" sldId="277"/>
            <ac:spMk id="15" creationId="{D9B6BBE1-320E-E29B-52AB-FF13C5B8C7AA}"/>
          </ac:spMkLst>
        </pc:spChg>
        <pc:spChg chg="add mod">
          <ac:chgData name="Luo, Jean Y" userId="482c3ad8-8b55-421c-b204-db37e3f39e96" providerId="ADAL" clId="{3D62553E-A914-4887-B71D-B25671D2CA61}" dt="2023-12-05T16:23:02.487" v="2697" actId="1076"/>
          <ac:spMkLst>
            <pc:docMk/>
            <pc:sldMk cId="1694746257" sldId="277"/>
            <ac:spMk id="24" creationId="{72C4B674-6E46-DF82-11C7-381B96B90622}"/>
          </ac:spMkLst>
        </pc:spChg>
        <pc:spChg chg="add mod">
          <ac:chgData name="Luo, Jean Y" userId="482c3ad8-8b55-421c-b204-db37e3f39e96" providerId="ADAL" clId="{3D62553E-A914-4887-B71D-B25671D2CA61}" dt="2023-12-05T16:23:58.453" v="2710" actId="20577"/>
          <ac:spMkLst>
            <pc:docMk/>
            <pc:sldMk cId="1694746257" sldId="277"/>
            <ac:spMk id="25" creationId="{56443006-AAB5-AB30-4916-09164174A643}"/>
          </ac:spMkLst>
        </pc:spChg>
        <pc:spChg chg="add mod">
          <ac:chgData name="Luo, Jean Y" userId="482c3ad8-8b55-421c-b204-db37e3f39e96" providerId="ADAL" clId="{3D62553E-A914-4887-B71D-B25671D2CA61}" dt="2023-12-05T16:25:10.375" v="2785" actId="1076"/>
          <ac:spMkLst>
            <pc:docMk/>
            <pc:sldMk cId="1694746257" sldId="277"/>
            <ac:spMk id="33" creationId="{8696536F-85ED-CEBA-843C-9DD2F946BD5A}"/>
          </ac:spMkLst>
        </pc:spChg>
        <pc:spChg chg="add mod">
          <ac:chgData name="Luo, Jean Y" userId="482c3ad8-8b55-421c-b204-db37e3f39e96" providerId="ADAL" clId="{3D62553E-A914-4887-B71D-B25671D2CA61}" dt="2023-12-05T16:25:04.871" v="2784" actId="1076"/>
          <ac:spMkLst>
            <pc:docMk/>
            <pc:sldMk cId="1694746257" sldId="277"/>
            <ac:spMk id="34" creationId="{FF4893D5-6052-C6E3-167E-483AB8D7F305}"/>
          </ac:spMkLst>
        </pc:spChg>
        <pc:spChg chg="add mod">
          <ac:chgData name="Luo, Jean Y" userId="482c3ad8-8b55-421c-b204-db37e3f39e96" providerId="ADAL" clId="{3D62553E-A914-4887-B71D-B25671D2CA61}" dt="2023-12-05T16:24:59.663" v="2783" actId="1076"/>
          <ac:spMkLst>
            <pc:docMk/>
            <pc:sldMk cId="1694746257" sldId="277"/>
            <ac:spMk id="35" creationId="{53287966-15C5-3E5B-7CBC-3AC4D9367564}"/>
          </ac:spMkLst>
        </pc:spChg>
        <pc:grpChg chg="add mod">
          <ac:chgData name="Luo, Jean Y" userId="482c3ad8-8b55-421c-b204-db37e3f39e96" providerId="ADAL" clId="{3D62553E-A914-4887-B71D-B25671D2CA61}" dt="2023-12-05T16:22:44.967" v="2694" actId="1076"/>
          <ac:grpSpMkLst>
            <pc:docMk/>
            <pc:sldMk cId="1694746257" sldId="277"/>
            <ac:grpSpMk id="20" creationId="{377B6242-2955-D9CE-5450-995FE58E2961}"/>
          </ac:grpSpMkLst>
        </pc:grpChg>
        <pc:grpChg chg="add mod">
          <ac:chgData name="Luo, Jean Y" userId="482c3ad8-8b55-421c-b204-db37e3f39e96" providerId="ADAL" clId="{3D62553E-A914-4887-B71D-B25671D2CA61}" dt="2023-12-05T16:22:42.088" v="2693" actId="1076"/>
          <ac:grpSpMkLst>
            <pc:docMk/>
            <pc:sldMk cId="1694746257" sldId="277"/>
            <ac:grpSpMk id="21" creationId="{A334F19E-76F4-A944-7629-B7D1DDD2FF11}"/>
          </ac:grpSpMkLst>
        </pc:grpChg>
        <pc:picChg chg="add del">
          <ac:chgData name="Luo, Jean Y" userId="482c3ad8-8b55-421c-b204-db37e3f39e96" providerId="ADAL" clId="{3D62553E-A914-4887-B71D-B25671D2CA61}" dt="2023-12-05T15:58:00.536" v="1874" actId="478"/>
          <ac:picMkLst>
            <pc:docMk/>
            <pc:sldMk cId="1694746257" sldId="277"/>
            <ac:picMk id="4098" creationId="{C5E91ED7-E383-760E-8B09-D9831A90F5CF}"/>
          </ac:picMkLst>
        </pc:picChg>
        <pc:picChg chg="add del mod">
          <ac:chgData name="Luo, Jean Y" userId="482c3ad8-8b55-421c-b204-db37e3f39e96" providerId="ADAL" clId="{3D62553E-A914-4887-B71D-B25671D2CA61}" dt="2023-12-05T15:58:21.768" v="1878" actId="478"/>
          <ac:picMkLst>
            <pc:docMk/>
            <pc:sldMk cId="1694746257" sldId="277"/>
            <ac:picMk id="4100" creationId="{05CE140F-4C2D-ABEE-D14E-8694231A3C28}"/>
          </ac:picMkLst>
        </pc:picChg>
        <pc:picChg chg="add del mod">
          <ac:chgData name="Luo, Jean Y" userId="482c3ad8-8b55-421c-b204-db37e3f39e96" providerId="ADAL" clId="{3D62553E-A914-4887-B71D-B25671D2CA61}" dt="2023-12-05T16:07:40.762" v="2225" actId="478"/>
          <ac:picMkLst>
            <pc:docMk/>
            <pc:sldMk cId="1694746257" sldId="277"/>
            <ac:picMk id="4102" creationId="{FB6F4C0A-A62F-B462-6354-F298A6390F06}"/>
          </ac:picMkLst>
        </pc:picChg>
        <pc:picChg chg="add del mod">
          <ac:chgData name="Luo, Jean Y" userId="482c3ad8-8b55-421c-b204-db37e3f39e96" providerId="ADAL" clId="{3D62553E-A914-4887-B71D-B25671D2CA61}" dt="2023-12-05T16:08:46.518" v="2267" actId="478"/>
          <ac:picMkLst>
            <pc:docMk/>
            <pc:sldMk cId="1694746257" sldId="277"/>
            <ac:picMk id="4104" creationId="{EB0C7BC0-0BF9-060C-31B4-DEE384258999}"/>
          </ac:picMkLst>
        </pc:picChg>
        <pc:cxnChg chg="add del mod">
          <ac:chgData name="Luo, Jean Y" userId="482c3ad8-8b55-421c-b204-db37e3f39e96" providerId="ADAL" clId="{3D62553E-A914-4887-B71D-B25671D2CA61}" dt="2023-12-05T16:27:12.326" v="2834" actId="478"/>
          <ac:cxnSpMkLst>
            <pc:docMk/>
            <pc:sldMk cId="1694746257" sldId="277"/>
            <ac:cxnSpMk id="10" creationId="{6718F495-C290-7400-CEED-E911847A5F2F}"/>
          </ac:cxnSpMkLst>
        </pc:cxnChg>
        <pc:cxnChg chg="add mod">
          <ac:chgData name="Luo, Jean Y" userId="482c3ad8-8b55-421c-b204-db37e3f39e96" providerId="ADAL" clId="{3D62553E-A914-4887-B71D-B25671D2CA61}" dt="2023-12-05T16:22:38.184" v="2691" actId="164"/>
          <ac:cxnSpMkLst>
            <pc:docMk/>
            <pc:sldMk cId="1694746257" sldId="277"/>
            <ac:cxnSpMk id="17" creationId="{3F10D9D5-CB69-CE68-5BFE-2D1E5E5036B7}"/>
          </ac:cxnSpMkLst>
        </pc:cxnChg>
        <pc:cxnChg chg="add mod">
          <ac:chgData name="Luo, Jean Y" userId="482c3ad8-8b55-421c-b204-db37e3f39e96" providerId="ADAL" clId="{3D62553E-A914-4887-B71D-B25671D2CA61}" dt="2023-12-05T16:22:38.184" v="2691" actId="164"/>
          <ac:cxnSpMkLst>
            <pc:docMk/>
            <pc:sldMk cId="1694746257" sldId="277"/>
            <ac:cxnSpMk id="19" creationId="{917F04F4-ABF5-C0E2-5422-7E0EEC625679}"/>
          </ac:cxnSpMkLst>
        </pc:cxnChg>
        <pc:cxnChg chg="mod">
          <ac:chgData name="Luo, Jean Y" userId="482c3ad8-8b55-421c-b204-db37e3f39e96" providerId="ADAL" clId="{3D62553E-A914-4887-B71D-B25671D2CA61}" dt="2023-12-05T16:22:39.883" v="2692"/>
          <ac:cxnSpMkLst>
            <pc:docMk/>
            <pc:sldMk cId="1694746257" sldId="277"/>
            <ac:cxnSpMk id="22" creationId="{F10C2EBF-C963-47EF-A97B-FC0C7E3F122B}"/>
          </ac:cxnSpMkLst>
        </pc:cxnChg>
        <pc:cxnChg chg="mod">
          <ac:chgData name="Luo, Jean Y" userId="482c3ad8-8b55-421c-b204-db37e3f39e96" providerId="ADAL" clId="{3D62553E-A914-4887-B71D-B25671D2CA61}" dt="2023-12-05T16:22:39.883" v="2692"/>
          <ac:cxnSpMkLst>
            <pc:docMk/>
            <pc:sldMk cId="1694746257" sldId="277"/>
            <ac:cxnSpMk id="23" creationId="{E4927BBF-4DC9-2510-12F9-E2D2BBD49A8B}"/>
          </ac:cxnSpMkLst>
        </pc:cxnChg>
        <pc:cxnChg chg="add mod">
          <ac:chgData name="Luo, Jean Y" userId="482c3ad8-8b55-421c-b204-db37e3f39e96" providerId="ADAL" clId="{3D62553E-A914-4887-B71D-B25671D2CA61}" dt="2023-12-05T16:23:49.991" v="2706" actId="1076"/>
          <ac:cxnSpMkLst>
            <pc:docMk/>
            <pc:sldMk cId="1694746257" sldId="277"/>
            <ac:cxnSpMk id="27" creationId="{6BA943C5-E0F6-B12B-1ED7-C60E99ECBCCC}"/>
          </ac:cxnSpMkLst>
        </pc:cxnChg>
        <pc:cxnChg chg="add mod">
          <ac:chgData name="Luo, Jean Y" userId="482c3ad8-8b55-421c-b204-db37e3f39e96" providerId="ADAL" clId="{3D62553E-A914-4887-B71D-B25671D2CA61}" dt="2023-12-05T16:23:46.423" v="2705" actId="14100"/>
          <ac:cxnSpMkLst>
            <pc:docMk/>
            <pc:sldMk cId="1694746257" sldId="277"/>
            <ac:cxnSpMk id="28" creationId="{F25CA799-D021-0E92-2337-0C850ECF88B9}"/>
          </ac:cxnSpMkLst>
        </pc:cxnChg>
        <pc:cxnChg chg="add mod">
          <ac:chgData name="Luo, Jean Y" userId="482c3ad8-8b55-421c-b204-db37e3f39e96" providerId="ADAL" clId="{3D62553E-A914-4887-B71D-B25671D2CA61}" dt="2023-12-05T16:23:54.375" v="2709" actId="14100"/>
          <ac:cxnSpMkLst>
            <pc:docMk/>
            <pc:sldMk cId="1694746257" sldId="277"/>
            <ac:cxnSpMk id="31" creationId="{C7FE7FEE-AA98-AB77-7E18-81128A7D5244}"/>
          </ac:cxnSpMkLst>
        </pc:cxnChg>
      </pc:sldChg>
      <pc:sldChg chg="new del">
        <pc:chgData name="Luo, Jean Y" userId="482c3ad8-8b55-421c-b204-db37e3f39e96" providerId="ADAL" clId="{3D62553E-A914-4887-B71D-B25671D2CA61}" dt="2023-12-05T16:14:40.512" v="2282" actId="47"/>
        <pc:sldMkLst>
          <pc:docMk/>
          <pc:sldMk cId="2324353342" sldId="278"/>
        </pc:sldMkLst>
      </pc:sldChg>
      <pc:sldChg chg="modSp add mod ord">
        <pc:chgData name="Luo, Jean Y" userId="482c3ad8-8b55-421c-b204-db37e3f39e96" providerId="ADAL" clId="{3D62553E-A914-4887-B71D-B25671D2CA61}" dt="2023-12-05T16:54:41.992" v="3244"/>
        <pc:sldMkLst>
          <pc:docMk/>
          <pc:sldMk cId="341036156" sldId="279"/>
        </pc:sldMkLst>
        <pc:spChg chg="mod">
          <ac:chgData name="Luo, Jean Y" userId="482c3ad8-8b55-421c-b204-db37e3f39e96" providerId="ADAL" clId="{3D62553E-A914-4887-B71D-B25671D2CA61}" dt="2023-12-05T16:14:58.251" v="2339" actId="20577"/>
          <ac:spMkLst>
            <pc:docMk/>
            <pc:sldMk cId="341036156" sldId="279"/>
            <ac:spMk id="4" creationId="{8AEF9FA3-C1AB-6386-B733-DA9A4907C46B}"/>
          </ac:spMkLst>
        </pc:spChg>
      </pc:sldChg>
      <pc:sldChg chg="modSp add mod">
        <pc:chgData name="Luo, Jean Y" userId="482c3ad8-8b55-421c-b204-db37e3f39e96" providerId="ADAL" clId="{3D62553E-A914-4887-B71D-B25671D2CA61}" dt="2023-12-05T16:26:56.774" v="2833" actId="1076"/>
        <pc:sldMkLst>
          <pc:docMk/>
          <pc:sldMk cId="1257796024" sldId="280"/>
        </pc:sldMkLst>
        <pc:spChg chg="mod">
          <ac:chgData name="Luo, Jean Y" userId="482c3ad8-8b55-421c-b204-db37e3f39e96" providerId="ADAL" clId="{3D62553E-A914-4887-B71D-B25671D2CA61}" dt="2023-12-05T16:26:41.344" v="2829" actId="20577"/>
          <ac:spMkLst>
            <pc:docMk/>
            <pc:sldMk cId="1257796024" sldId="280"/>
            <ac:spMk id="3" creationId="{2593CEBB-3AFC-D276-4F65-B6DE7FCF6D0B}"/>
          </ac:spMkLst>
        </pc:spChg>
        <pc:spChg chg="mod">
          <ac:chgData name="Luo, Jean Y" userId="482c3ad8-8b55-421c-b204-db37e3f39e96" providerId="ADAL" clId="{3D62553E-A914-4887-B71D-B25671D2CA61}" dt="2023-12-05T16:26:49.790" v="2831" actId="1076"/>
          <ac:spMkLst>
            <pc:docMk/>
            <pc:sldMk cId="1257796024" sldId="280"/>
            <ac:spMk id="5" creationId="{A2616750-B9CF-0AC9-806F-FF7C7D8442D5}"/>
          </ac:spMkLst>
        </pc:spChg>
        <pc:spChg chg="mod">
          <ac:chgData name="Luo, Jean Y" userId="482c3ad8-8b55-421c-b204-db37e3f39e96" providerId="ADAL" clId="{3D62553E-A914-4887-B71D-B25671D2CA61}" dt="2023-12-05T16:26:56.774" v="2833" actId="1076"/>
          <ac:spMkLst>
            <pc:docMk/>
            <pc:sldMk cId="1257796024" sldId="280"/>
            <ac:spMk id="7" creationId="{7006EE93-9E68-0EFF-CA85-D50A8B099AA3}"/>
          </ac:spMkLst>
        </pc:spChg>
        <pc:spChg chg="mod">
          <ac:chgData name="Luo, Jean Y" userId="482c3ad8-8b55-421c-b204-db37e3f39e96" providerId="ADAL" clId="{3D62553E-A914-4887-B71D-B25671D2CA61}" dt="2023-12-05T16:26:52.438" v="2832" actId="1076"/>
          <ac:spMkLst>
            <pc:docMk/>
            <pc:sldMk cId="1257796024" sldId="280"/>
            <ac:spMk id="12" creationId="{B7A5B5CB-0B63-BDD3-23FB-30947F937721}"/>
          </ac:spMkLst>
        </pc:spChg>
        <pc:cxnChg chg="mod">
          <ac:chgData name="Luo, Jean Y" userId="482c3ad8-8b55-421c-b204-db37e3f39e96" providerId="ADAL" clId="{3D62553E-A914-4887-B71D-B25671D2CA61}" dt="2023-12-05T16:26:49.790" v="2831" actId="1076"/>
          <ac:cxnSpMkLst>
            <pc:docMk/>
            <pc:sldMk cId="1257796024" sldId="280"/>
            <ac:cxnSpMk id="10" creationId="{6718F495-C290-7400-CEED-E911847A5F2F}"/>
          </ac:cxnSpMkLst>
        </pc:cxnChg>
      </pc:sldChg>
      <pc:sldMasterChg chg="addSp delSp modSp mod setBg modSldLayout">
        <pc:chgData name="Luo, Jean Y" userId="482c3ad8-8b55-421c-b204-db37e3f39e96" providerId="ADAL" clId="{3D62553E-A914-4887-B71D-B25671D2CA61}" dt="2023-12-05T14:45:54.797" v="585"/>
        <pc:sldMasterMkLst>
          <pc:docMk/>
          <pc:sldMasterMk cId="2787001509" sldId="2147483660"/>
        </pc:sldMasterMkLst>
        <pc:picChg chg="add del mod modCrop">
          <ac:chgData name="Luo, Jean Y" userId="482c3ad8-8b55-421c-b204-db37e3f39e96" providerId="ADAL" clId="{3D62553E-A914-4887-B71D-B25671D2CA61}" dt="2023-12-05T14:09:27.246" v="210" actId="732"/>
          <ac:picMkLst>
            <pc:docMk/>
            <pc:sldMasterMk cId="2787001509" sldId="2147483660"/>
            <ac:picMk id="4" creationId="{00000000-0000-0000-0000-000000000000}"/>
          </ac:picMkLst>
        </pc:picChg>
        <pc:sldLayoutChg chg="setBg">
          <pc:chgData name="Luo, Jean Y" userId="482c3ad8-8b55-421c-b204-db37e3f39e96" providerId="ADAL" clId="{3D62553E-A914-4887-B71D-B25671D2CA61}" dt="2023-12-05T14:45:52.430" v="584"/>
          <pc:sldLayoutMkLst>
            <pc:docMk/>
            <pc:sldMasterMk cId="2787001509" sldId="2147483660"/>
            <pc:sldLayoutMk cId="2321798863" sldId="2147483665"/>
          </pc:sldLayoutMkLst>
        </pc:sldLayoutChg>
      </pc:sldMasterChg>
      <pc:sldMasterChg chg="addSp">
        <pc:chgData name="Luo, Jean Y" userId="482c3ad8-8b55-421c-b204-db37e3f39e96" providerId="ADAL" clId="{3D62553E-A914-4887-B71D-B25671D2CA61}" dt="2023-12-05T14:45:39.023" v="570"/>
        <pc:sldMasterMkLst>
          <pc:docMk/>
          <pc:sldMasterMk cId="1017190616" sldId="2147483672"/>
        </pc:sldMasterMkLst>
        <pc:picChg chg="add">
          <ac:chgData name="Luo, Jean Y" userId="482c3ad8-8b55-421c-b204-db37e3f39e96" providerId="ADAL" clId="{3D62553E-A914-4887-B71D-B25671D2CA61}" dt="2023-12-05T14:45:39.023" v="570"/>
          <ac:picMkLst>
            <pc:docMk/>
            <pc:sldMasterMk cId="1017190616" sldId="2147483672"/>
            <ac:picMk id="7" creationId="{446271A7-130A-7967-4AD4-80AC647867A3}"/>
          </ac:picMkLst>
        </pc:picChg>
      </pc:sldMasterChg>
    </pc:docChg>
  </pc:docChgLst>
  <pc:docChgLst>
    <pc:chgData name="Jean Luo" userId="482c3ad8-8b55-421c-b204-db37e3f39e96" providerId="ADAL" clId="{22024798-9B5E-403F-B3D4-BE6600F0FE6D}"/>
    <pc:docChg chg="undo custSel addSld modSld sldOrd">
      <pc:chgData name="Jean Luo" userId="482c3ad8-8b55-421c-b204-db37e3f39e96" providerId="ADAL" clId="{22024798-9B5E-403F-B3D4-BE6600F0FE6D}" dt="2023-12-06T18:54:45.693" v="1029" actId="1037"/>
      <pc:docMkLst>
        <pc:docMk/>
      </pc:docMkLst>
      <pc:sldChg chg="addSp modSp mod">
        <pc:chgData name="Jean Luo" userId="482c3ad8-8b55-421c-b204-db37e3f39e96" providerId="ADAL" clId="{22024798-9B5E-403F-B3D4-BE6600F0FE6D}" dt="2023-12-06T18:27:53.897" v="553" actId="113"/>
        <pc:sldMkLst>
          <pc:docMk/>
          <pc:sldMk cId="3099413826" sldId="275"/>
        </pc:sldMkLst>
        <pc:spChg chg="add mod">
          <ac:chgData name="Jean Luo" userId="482c3ad8-8b55-421c-b204-db37e3f39e96" providerId="ADAL" clId="{22024798-9B5E-403F-B3D4-BE6600F0FE6D}" dt="2023-12-06T18:10:08.294" v="178" actId="1076"/>
          <ac:spMkLst>
            <pc:docMk/>
            <pc:sldMk cId="3099413826" sldId="275"/>
            <ac:spMk id="2" creationId="{18BE71D2-6959-8C9A-4258-5559B15C0EBE}"/>
          </ac:spMkLst>
        </pc:spChg>
        <pc:spChg chg="mod">
          <ac:chgData name="Jean Luo" userId="482c3ad8-8b55-421c-b204-db37e3f39e96" providerId="ADAL" clId="{22024798-9B5E-403F-B3D4-BE6600F0FE6D}" dt="2023-12-06T18:27:53.897" v="553" actId="113"/>
          <ac:spMkLst>
            <pc:docMk/>
            <pc:sldMk cId="3099413826" sldId="275"/>
            <ac:spMk id="3" creationId="{2593CEBB-3AFC-D276-4F65-B6DE7FCF6D0B}"/>
          </ac:spMkLst>
        </pc:spChg>
        <pc:spChg chg="add mod">
          <ac:chgData name="Jean Luo" userId="482c3ad8-8b55-421c-b204-db37e3f39e96" providerId="ADAL" clId="{22024798-9B5E-403F-B3D4-BE6600F0FE6D}" dt="2023-12-06T18:10:08.294" v="178" actId="1076"/>
          <ac:spMkLst>
            <pc:docMk/>
            <pc:sldMk cId="3099413826" sldId="275"/>
            <ac:spMk id="6" creationId="{9D769309-7F81-42EC-0889-FD28DBB5BF49}"/>
          </ac:spMkLst>
        </pc:spChg>
        <pc:spChg chg="add mod">
          <ac:chgData name="Jean Luo" userId="482c3ad8-8b55-421c-b204-db37e3f39e96" providerId="ADAL" clId="{22024798-9B5E-403F-B3D4-BE6600F0FE6D}" dt="2023-12-06T18:10:08.294" v="178" actId="1076"/>
          <ac:spMkLst>
            <pc:docMk/>
            <pc:sldMk cId="3099413826" sldId="275"/>
            <ac:spMk id="9" creationId="{2BF91097-9365-6038-2F34-6226F31A698F}"/>
          </ac:spMkLst>
        </pc:spChg>
        <pc:spChg chg="add mod">
          <ac:chgData name="Jean Luo" userId="482c3ad8-8b55-421c-b204-db37e3f39e96" providerId="ADAL" clId="{22024798-9B5E-403F-B3D4-BE6600F0FE6D}" dt="2023-12-06T18:27:15.736" v="551" actId="1076"/>
          <ac:spMkLst>
            <pc:docMk/>
            <pc:sldMk cId="3099413826" sldId="275"/>
            <ac:spMk id="14" creationId="{670B161F-12BB-F4BD-52CB-D4BCB2DEE432}"/>
          </ac:spMkLst>
        </pc:spChg>
        <pc:picChg chg="add mod modCrop">
          <ac:chgData name="Jean Luo" userId="482c3ad8-8b55-421c-b204-db37e3f39e96" providerId="ADAL" clId="{22024798-9B5E-403F-B3D4-BE6600F0FE6D}" dt="2023-12-06T18:27:11.023" v="550" actId="1076"/>
          <ac:picMkLst>
            <pc:docMk/>
            <pc:sldMk cId="3099413826" sldId="275"/>
            <ac:picMk id="13" creationId="{7553CA0A-59DA-AEE0-D14D-BCE8A8AF7605}"/>
          </ac:picMkLst>
        </pc:picChg>
        <pc:picChg chg="add mod">
          <ac:chgData name="Jean Luo" userId="482c3ad8-8b55-421c-b204-db37e3f39e96" providerId="ADAL" clId="{22024798-9B5E-403F-B3D4-BE6600F0FE6D}" dt="2023-12-06T18:10:08.294" v="178" actId="1076"/>
          <ac:picMkLst>
            <pc:docMk/>
            <pc:sldMk cId="3099413826" sldId="275"/>
            <ac:picMk id="1026" creationId="{DF679DC9-C64B-CD85-B9FE-75D576EDD8AA}"/>
          </ac:picMkLst>
        </pc:picChg>
        <pc:picChg chg="add mod">
          <ac:chgData name="Jean Luo" userId="482c3ad8-8b55-421c-b204-db37e3f39e96" providerId="ADAL" clId="{22024798-9B5E-403F-B3D4-BE6600F0FE6D}" dt="2023-12-06T18:13:19.773" v="186" actId="1076"/>
          <ac:picMkLst>
            <pc:docMk/>
            <pc:sldMk cId="3099413826" sldId="275"/>
            <ac:picMk id="1028" creationId="{98356F72-E532-D7B9-4A2E-88FEA106A948}"/>
          </ac:picMkLst>
        </pc:picChg>
        <pc:cxnChg chg="add mod">
          <ac:chgData name="Jean Luo" userId="482c3ad8-8b55-421c-b204-db37e3f39e96" providerId="ADAL" clId="{22024798-9B5E-403F-B3D4-BE6600F0FE6D}" dt="2023-12-06T18:10:08.294" v="178" actId="1076"/>
          <ac:cxnSpMkLst>
            <pc:docMk/>
            <pc:sldMk cId="3099413826" sldId="275"/>
            <ac:cxnSpMk id="5" creationId="{AF5AD3F6-B829-1FAB-1FC2-1906FDDF009B}"/>
          </ac:cxnSpMkLst>
        </pc:cxnChg>
        <pc:cxnChg chg="add mod">
          <ac:chgData name="Jean Luo" userId="482c3ad8-8b55-421c-b204-db37e3f39e96" providerId="ADAL" clId="{22024798-9B5E-403F-B3D4-BE6600F0FE6D}" dt="2023-12-06T18:10:08.294" v="178" actId="1076"/>
          <ac:cxnSpMkLst>
            <pc:docMk/>
            <pc:sldMk cId="3099413826" sldId="275"/>
            <ac:cxnSpMk id="7" creationId="{A05E5378-5533-F00B-32A8-CEA3776F9FAD}"/>
          </ac:cxnSpMkLst>
        </pc:cxnChg>
        <pc:cxnChg chg="add mod">
          <ac:chgData name="Jean Luo" userId="482c3ad8-8b55-421c-b204-db37e3f39e96" providerId="ADAL" clId="{22024798-9B5E-403F-B3D4-BE6600F0FE6D}" dt="2023-12-06T18:10:08.294" v="178" actId="1076"/>
          <ac:cxnSpMkLst>
            <pc:docMk/>
            <pc:sldMk cId="3099413826" sldId="275"/>
            <ac:cxnSpMk id="10" creationId="{FC4B4FF0-75F9-98D4-47F8-F7A1A9FBAA59}"/>
          </ac:cxnSpMkLst>
        </pc:cxnChg>
      </pc:sldChg>
      <pc:sldChg chg="addSp delSp modSp add mod ord">
        <pc:chgData name="Jean Luo" userId="482c3ad8-8b55-421c-b204-db37e3f39e96" providerId="ADAL" clId="{22024798-9B5E-403F-B3D4-BE6600F0FE6D}" dt="2023-12-06T18:54:45.693" v="1029" actId="1037"/>
        <pc:sldMkLst>
          <pc:docMk/>
          <pc:sldMk cId="1724471842" sldId="281"/>
        </pc:sldMkLst>
        <pc:spChg chg="del">
          <ac:chgData name="Jean Luo" userId="482c3ad8-8b55-421c-b204-db37e3f39e96" providerId="ADAL" clId="{22024798-9B5E-403F-B3D4-BE6600F0FE6D}" dt="2023-12-06T18:45:26.215" v="679" actId="478"/>
          <ac:spMkLst>
            <pc:docMk/>
            <pc:sldMk cId="1724471842" sldId="281"/>
            <ac:spMk id="2" creationId="{18BE71D2-6959-8C9A-4258-5559B15C0EBE}"/>
          </ac:spMkLst>
        </pc:spChg>
        <pc:spChg chg="mod">
          <ac:chgData name="Jean Luo" userId="482c3ad8-8b55-421c-b204-db37e3f39e96" providerId="ADAL" clId="{22024798-9B5E-403F-B3D4-BE6600F0FE6D}" dt="2023-12-06T18:54:30.663" v="1016" actId="1035"/>
          <ac:spMkLst>
            <pc:docMk/>
            <pc:sldMk cId="1724471842" sldId="281"/>
            <ac:spMk id="3" creationId="{2593CEBB-3AFC-D276-4F65-B6DE7FCF6D0B}"/>
          </ac:spMkLst>
        </pc:spChg>
        <pc:spChg chg="del">
          <ac:chgData name="Jean Luo" userId="482c3ad8-8b55-421c-b204-db37e3f39e96" providerId="ADAL" clId="{22024798-9B5E-403F-B3D4-BE6600F0FE6D}" dt="2023-12-06T18:35:05.952" v="644" actId="478"/>
          <ac:spMkLst>
            <pc:docMk/>
            <pc:sldMk cId="1724471842" sldId="281"/>
            <ac:spMk id="6" creationId="{9D769309-7F81-42EC-0889-FD28DBB5BF49}"/>
          </ac:spMkLst>
        </pc:spChg>
        <pc:spChg chg="add del mod ord">
          <ac:chgData name="Jean Luo" userId="482c3ad8-8b55-421c-b204-db37e3f39e96" providerId="ADAL" clId="{22024798-9B5E-403F-B3D4-BE6600F0FE6D}" dt="2023-12-06T18:33:25.098" v="628" actId="478"/>
          <ac:spMkLst>
            <pc:docMk/>
            <pc:sldMk cId="1724471842" sldId="281"/>
            <ac:spMk id="8" creationId="{EAB6C2D4-4183-CD64-CF84-EB4B236A5C94}"/>
          </ac:spMkLst>
        </pc:spChg>
        <pc:spChg chg="del">
          <ac:chgData name="Jean Luo" userId="482c3ad8-8b55-421c-b204-db37e3f39e96" providerId="ADAL" clId="{22024798-9B5E-403F-B3D4-BE6600F0FE6D}" dt="2023-12-06T18:35:08.338" v="647" actId="478"/>
          <ac:spMkLst>
            <pc:docMk/>
            <pc:sldMk cId="1724471842" sldId="281"/>
            <ac:spMk id="9" creationId="{2BF91097-9365-6038-2F34-6226F31A698F}"/>
          </ac:spMkLst>
        </pc:spChg>
        <pc:spChg chg="add del mod">
          <ac:chgData name="Jean Luo" userId="482c3ad8-8b55-421c-b204-db37e3f39e96" providerId="ADAL" clId="{22024798-9B5E-403F-B3D4-BE6600F0FE6D}" dt="2023-12-06T18:34:10.839" v="640" actId="478"/>
          <ac:spMkLst>
            <pc:docMk/>
            <pc:sldMk cId="1724471842" sldId="281"/>
            <ac:spMk id="11" creationId="{B5B8197B-146E-7A90-342D-A6B798E03782}"/>
          </ac:spMkLst>
        </pc:spChg>
        <pc:spChg chg="add del mod">
          <ac:chgData name="Jean Luo" userId="482c3ad8-8b55-421c-b204-db37e3f39e96" providerId="ADAL" clId="{22024798-9B5E-403F-B3D4-BE6600F0FE6D}" dt="2023-12-06T18:34:12.848" v="641" actId="478"/>
          <ac:spMkLst>
            <pc:docMk/>
            <pc:sldMk cId="1724471842" sldId="281"/>
            <ac:spMk id="12" creationId="{C76AB37F-234B-2EB0-3FD8-9B7BA60A63A8}"/>
          </ac:spMkLst>
        </pc:spChg>
        <pc:spChg chg="del">
          <ac:chgData name="Jean Luo" userId="482c3ad8-8b55-421c-b204-db37e3f39e96" providerId="ADAL" clId="{22024798-9B5E-403F-B3D4-BE6600F0FE6D}" dt="2023-12-06T18:47:44.975" v="743" actId="478"/>
          <ac:spMkLst>
            <pc:docMk/>
            <pc:sldMk cId="1724471842" sldId="281"/>
            <ac:spMk id="14" creationId="{670B161F-12BB-F4BD-52CB-D4BCB2DEE432}"/>
          </ac:spMkLst>
        </pc:spChg>
        <pc:picChg chg="del mod">
          <ac:chgData name="Jean Luo" userId="482c3ad8-8b55-421c-b204-db37e3f39e96" providerId="ADAL" clId="{22024798-9B5E-403F-B3D4-BE6600F0FE6D}" dt="2023-12-06T18:47:44.058" v="742" actId="478"/>
          <ac:picMkLst>
            <pc:docMk/>
            <pc:sldMk cId="1724471842" sldId="281"/>
            <ac:picMk id="13" creationId="{7553CA0A-59DA-AEE0-D14D-BCE8A8AF7605}"/>
          </ac:picMkLst>
        </pc:picChg>
        <pc:picChg chg="del">
          <ac:chgData name="Jean Luo" userId="482c3ad8-8b55-421c-b204-db37e3f39e96" providerId="ADAL" clId="{22024798-9B5E-403F-B3D4-BE6600F0FE6D}" dt="2023-12-06T18:35:04.638" v="643" actId="478"/>
          <ac:picMkLst>
            <pc:docMk/>
            <pc:sldMk cId="1724471842" sldId="281"/>
            <ac:picMk id="1026" creationId="{DF679DC9-C64B-CD85-B9FE-75D576EDD8AA}"/>
          </ac:picMkLst>
        </pc:picChg>
        <pc:picChg chg="del">
          <ac:chgData name="Jean Luo" userId="482c3ad8-8b55-421c-b204-db37e3f39e96" providerId="ADAL" clId="{22024798-9B5E-403F-B3D4-BE6600F0FE6D}" dt="2023-12-06T18:35:04.045" v="642" actId="478"/>
          <ac:picMkLst>
            <pc:docMk/>
            <pc:sldMk cId="1724471842" sldId="281"/>
            <ac:picMk id="1028" creationId="{98356F72-E532-D7B9-4A2E-88FEA106A948}"/>
          </ac:picMkLst>
        </pc:picChg>
        <pc:picChg chg="add mod">
          <ac:chgData name="Jean Luo" userId="482c3ad8-8b55-421c-b204-db37e3f39e96" providerId="ADAL" clId="{22024798-9B5E-403F-B3D4-BE6600F0FE6D}" dt="2023-12-06T18:54:30.663" v="1016" actId="1035"/>
          <ac:picMkLst>
            <pc:docMk/>
            <pc:sldMk cId="1724471842" sldId="281"/>
            <ac:picMk id="2050" creationId="{D9C99E8E-85DB-006B-314C-FE96923B242C}"/>
          </ac:picMkLst>
        </pc:picChg>
        <pc:picChg chg="add del mod">
          <ac:chgData name="Jean Luo" userId="482c3ad8-8b55-421c-b204-db37e3f39e96" providerId="ADAL" clId="{22024798-9B5E-403F-B3D4-BE6600F0FE6D}" dt="2023-12-06T18:47:03.681" v="695" actId="478"/>
          <ac:picMkLst>
            <pc:docMk/>
            <pc:sldMk cId="1724471842" sldId="281"/>
            <ac:picMk id="2052" creationId="{A219F446-82EF-A73D-8F07-AAF16CD8B9E9}"/>
          </ac:picMkLst>
        </pc:picChg>
        <pc:picChg chg="add mod">
          <ac:chgData name="Jean Luo" userId="482c3ad8-8b55-421c-b204-db37e3f39e96" providerId="ADAL" clId="{22024798-9B5E-403F-B3D4-BE6600F0FE6D}" dt="2023-12-06T18:54:30.663" v="1016" actId="1035"/>
          <ac:picMkLst>
            <pc:docMk/>
            <pc:sldMk cId="1724471842" sldId="281"/>
            <ac:picMk id="2054" creationId="{78AAB098-0BBF-D5E3-9733-542539B39DE5}"/>
          </ac:picMkLst>
        </pc:picChg>
        <pc:picChg chg="add mod">
          <ac:chgData name="Jean Luo" userId="482c3ad8-8b55-421c-b204-db37e3f39e96" providerId="ADAL" clId="{22024798-9B5E-403F-B3D4-BE6600F0FE6D}" dt="2023-12-06T18:54:45.693" v="1029" actId="1037"/>
          <ac:picMkLst>
            <pc:docMk/>
            <pc:sldMk cId="1724471842" sldId="281"/>
            <ac:picMk id="2056" creationId="{D5D15E22-C14E-E0D3-B3D8-8A99A8C25E2B}"/>
          </ac:picMkLst>
        </pc:picChg>
        <pc:cxnChg chg="del">
          <ac:chgData name="Jean Luo" userId="482c3ad8-8b55-421c-b204-db37e3f39e96" providerId="ADAL" clId="{22024798-9B5E-403F-B3D4-BE6600F0FE6D}" dt="2023-12-06T18:45:26.994" v="680" actId="478"/>
          <ac:cxnSpMkLst>
            <pc:docMk/>
            <pc:sldMk cId="1724471842" sldId="281"/>
            <ac:cxnSpMk id="5" creationId="{AF5AD3F6-B829-1FAB-1FC2-1906FDDF009B}"/>
          </ac:cxnSpMkLst>
        </pc:cxnChg>
        <pc:cxnChg chg="del">
          <ac:chgData name="Jean Luo" userId="482c3ad8-8b55-421c-b204-db37e3f39e96" providerId="ADAL" clId="{22024798-9B5E-403F-B3D4-BE6600F0FE6D}" dt="2023-12-06T18:35:06.543" v="645" actId="478"/>
          <ac:cxnSpMkLst>
            <pc:docMk/>
            <pc:sldMk cId="1724471842" sldId="281"/>
            <ac:cxnSpMk id="7" creationId="{A05E5378-5533-F00B-32A8-CEA3776F9FAD}"/>
          </ac:cxnSpMkLst>
        </pc:cxnChg>
        <pc:cxnChg chg="del mod">
          <ac:chgData name="Jean Luo" userId="482c3ad8-8b55-421c-b204-db37e3f39e96" providerId="ADAL" clId="{22024798-9B5E-403F-B3D4-BE6600F0FE6D}" dt="2023-12-06T18:35:07.173" v="646" actId="478"/>
          <ac:cxnSpMkLst>
            <pc:docMk/>
            <pc:sldMk cId="1724471842" sldId="281"/>
            <ac:cxnSpMk id="10" creationId="{FC4B4FF0-75F9-98D4-47F8-F7A1A9FBAA59}"/>
          </ac:cxnSpMkLst>
        </pc:cxnChg>
      </pc:sldChg>
      <pc:sldChg chg="delSp modSp add mod">
        <pc:chgData name="Jean Luo" userId="482c3ad8-8b55-421c-b204-db37e3f39e96" providerId="ADAL" clId="{22024798-9B5E-403F-B3D4-BE6600F0FE6D}" dt="2023-12-06T18:40:57.888" v="673" actId="20577"/>
        <pc:sldMkLst>
          <pc:docMk/>
          <pc:sldMk cId="3570752794" sldId="282"/>
        </pc:sldMkLst>
        <pc:spChg chg="del">
          <ac:chgData name="Jean Luo" userId="482c3ad8-8b55-421c-b204-db37e3f39e96" providerId="ADAL" clId="{22024798-9B5E-403F-B3D4-BE6600F0FE6D}" dt="2023-12-06T18:40:36.484" v="664" actId="478"/>
          <ac:spMkLst>
            <pc:docMk/>
            <pc:sldMk cId="3570752794" sldId="282"/>
            <ac:spMk id="2" creationId="{18BE71D2-6959-8C9A-4258-5559B15C0EBE}"/>
          </ac:spMkLst>
        </pc:spChg>
        <pc:spChg chg="mod">
          <ac:chgData name="Jean Luo" userId="482c3ad8-8b55-421c-b204-db37e3f39e96" providerId="ADAL" clId="{22024798-9B5E-403F-B3D4-BE6600F0FE6D}" dt="2023-12-06T18:40:39.071" v="665" actId="6549"/>
          <ac:spMkLst>
            <pc:docMk/>
            <pc:sldMk cId="3570752794" sldId="282"/>
            <ac:spMk id="3" creationId="{2593CEBB-3AFC-D276-4F65-B6DE7FCF6D0B}"/>
          </ac:spMkLst>
        </pc:spChg>
        <pc:spChg chg="mod">
          <ac:chgData name="Jean Luo" userId="482c3ad8-8b55-421c-b204-db37e3f39e96" providerId="ADAL" clId="{22024798-9B5E-403F-B3D4-BE6600F0FE6D}" dt="2023-12-06T18:40:57.888" v="673" actId="20577"/>
          <ac:spMkLst>
            <pc:docMk/>
            <pc:sldMk cId="3570752794" sldId="282"/>
            <ac:spMk id="4" creationId="{8AEF9FA3-C1AB-6386-B733-DA9A4907C46B}"/>
          </ac:spMkLst>
        </pc:spChg>
        <pc:spChg chg="del">
          <ac:chgData name="Jean Luo" userId="482c3ad8-8b55-421c-b204-db37e3f39e96" providerId="ADAL" clId="{22024798-9B5E-403F-B3D4-BE6600F0FE6D}" dt="2023-12-06T18:40:36.484" v="664" actId="478"/>
          <ac:spMkLst>
            <pc:docMk/>
            <pc:sldMk cId="3570752794" sldId="282"/>
            <ac:spMk id="6" creationId="{9D769309-7F81-42EC-0889-FD28DBB5BF49}"/>
          </ac:spMkLst>
        </pc:spChg>
        <pc:spChg chg="del">
          <ac:chgData name="Jean Luo" userId="482c3ad8-8b55-421c-b204-db37e3f39e96" providerId="ADAL" clId="{22024798-9B5E-403F-B3D4-BE6600F0FE6D}" dt="2023-12-06T18:40:36.484" v="664" actId="478"/>
          <ac:spMkLst>
            <pc:docMk/>
            <pc:sldMk cId="3570752794" sldId="282"/>
            <ac:spMk id="9" creationId="{2BF91097-9365-6038-2F34-6226F31A698F}"/>
          </ac:spMkLst>
        </pc:spChg>
        <pc:spChg chg="del">
          <ac:chgData name="Jean Luo" userId="482c3ad8-8b55-421c-b204-db37e3f39e96" providerId="ADAL" clId="{22024798-9B5E-403F-B3D4-BE6600F0FE6D}" dt="2023-12-06T18:40:36.484" v="664" actId="478"/>
          <ac:spMkLst>
            <pc:docMk/>
            <pc:sldMk cId="3570752794" sldId="282"/>
            <ac:spMk id="14" creationId="{670B161F-12BB-F4BD-52CB-D4BCB2DEE432}"/>
          </ac:spMkLst>
        </pc:spChg>
        <pc:picChg chg="del">
          <ac:chgData name="Jean Luo" userId="482c3ad8-8b55-421c-b204-db37e3f39e96" providerId="ADAL" clId="{22024798-9B5E-403F-B3D4-BE6600F0FE6D}" dt="2023-12-06T18:40:36.484" v="664" actId="478"/>
          <ac:picMkLst>
            <pc:docMk/>
            <pc:sldMk cId="3570752794" sldId="282"/>
            <ac:picMk id="13" creationId="{7553CA0A-59DA-AEE0-D14D-BCE8A8AF7605}"/>
          </ac:picMkLst>
        </pc:picChg>
        <pc:picChg chg="del">
          <ac:chgData name="Jean Luo" userId="482c3ad8-8b55-421c-b204-db37e3f39e96" providerId="ADAL" clId="{22024798-9B5E-403F-B3D4-BE6600F0FE6D}" dt="2023-12-06T18:40:36.484" v="664" actId="478"/>
          <ac:picMkLst>
            <pc:docMk/>
            <pc:sldMk cId="3570752794" sldId="282"/>
            <ac:picMk id="1026" creationId="{DF679DC9-C64B-CD85-B9FE-75D576EDD8AA}"/>
          </ac:picMkLst>
        </pc:picChg>
        <pc:picChg chg="del">
          <ac:chgData name="Jean Luo" userId="482c3ad8-8b55-421c-b204-db37e3f39e96" providerId="ADAL" clId="{22024798-9B5E-403F-B3D4-BE6600F0FE6D}" dt="2023-12-06T18:40:36.484" v="664" actId="478"/>
          <ac:picMkLst>
            <pc:docMk/>
            <pc:sldMk cId="3570752794" sldId="282"/>
            <ac:picMk id="1028" creationId="{98356F72-E532-D7B9-4A2E-88FEA106A948}"/>
          </ac:picMkLst>
        </pc:picChg>
        <pc:cxnChg chg="del">
          <ac:chgData name="Jean Luo" userId="482c3ad8-8b55-421c-b204-db37e3f39e96" providerId="ADAL" clId="{22024798-9B5E-403F-B3D4-BE6600F0FE6D}" dt="2023-12-06T18:40:36.484" v="664" actId="478"/>
          <ac:cxnSpMkLst>
            <pc:docMk/>
            <pc:sldMk cId="3570752794" sldId="282"/>
            <ac:cxnSpMk id="5" creationId="{AF5AD3F6-B829-1FAB-1FC2-1906FDDF009B}"/>
          </ac:cxnSpMkLst>
        </pc:cxnChg>
        <pc:cxnChg chg="del">
          <ac:chgData name="Jean Luo" userId="482c3ad8-8b55-421c-b204-db37e3f39e96" providerId="ADAL" clId="{22024798-9B5E-403F-B3D4-BE6600F0FE6D}" dt="2023-12-06T18:40:36.484" v="664" actId="478"/>
          <ac:cxnSpMkLst>
            <pc:docMk/>
            <pc:sldMk cId="3570752794" sldId="282"/>
            <ac:cxnSpMk id="7" creationId="{A05E5378-5533-F00B-32A8-CEA3776F9FAD}"/>
          </ac:cxnSpMkLst>
        </pc:cxnChg>
        <pc:cxnChg chg="del">
          <ac:chgData name="Jean Luo" userId="482c3ad8-8b55-421c-b204-db37e3f39e96" providerId="ADAL" clId="{22024798-9B5E-403F-B3D4-BE6600F0FE6D}" dt="2023-12-06T18:40:36.484" v="664" actId="478"/>
          <ac:cxnSpMkLst>
            <pc:docMk/>
            <pc:sldMk cId="3570752794" sldId="282"/>
            <ac:cxnSpMk id="10" creationId="{FC4B4FF0-75F9-98D4-47F8-F7A1A9FBAA59}"/>
          </ac:cxnSpMkLst>
        </pc:cxnChg>
      </pc:sldChg>
    </pc:docChg>
  </pc:docChgLst>
  <pc:docChgLst>
    <pc:chgData name="Jean Luo" userId="482c3ad8-8b55-421c-b204-db37e3f39e96" providerId="ADAL" clId="{4DB34CB1-DB06-438F-82D4-2D31F407EEB6}"/>
    <pc:docChg chg="undo custSel addSld modSld sldOrd">
      <pc:chgData name="Jean Luo" userId="482c3ad8-8b55-421c-b204-db37e3f39e96" providerId="ADAL" clId="{4DB34CB1-DB06-438F-82D4-2D31F407EEB6}" dt="2023-12-08T12:04:27.923" v="1150" actId="20577"/>
      <pc:docMkLst>
        <pc:docMk/>
      </pc:docMkLst>
      <pc:sldChg chg="addSp delSp modSp mod ord">
        <pc:chgData name="Jean Luo" userId="482c3ad8-8b55-421c-b204-db37e3f39e96" providerId="ADAL" clId="{4DB34CB1-DB06-438F-82D4-2D31F407EEB6}" dt="2023-12-08T11:51:39.334" v="660"/>
        <pc:sldMkLst>
          <pc:docMk/>
          <pc:sldMk cId="1694746257" sldId="277"/>
        </pc:sldMkLst>
        <pc:spChg chg="mod">
          <ac:chgData name="Jean Luo" userId="482c3ad8-8b55-421c-b204-db37e3f39e96" providerId="ADAL" clId="{4DB34CB1-DB06-438F-82D4-2D31F407EEB6}" dt="2023-12-08T11:30:00.694" v="258" actId="1076"/>
          <ac:spMkLst>
            <pc:docMk/>
            <pc:sldMk cId="1694746257" sldId="277"/>
            <ac:spMk id="3" creationId="{2593CEBB-3AFC-D276-4F65-B6DE7FCF6D0B}"/>
          </ac:spMkLst>
        </pc:spChg>
        <pc:spChg chg="mod">
          <ac:chgData name="Jean Luo" userId="482c3ad8-8b55-421c-b204-db37e3f39e96" providerId="ADAL" clId="{4DB34CB1-DB06-438F-82D4-2D31F407EEB6}" dt="2023-12-08T11:34:19.875" v="334"/>
          <ac:spMkLst>
            <pc:docMk/>
            <pc:sldMk cId="1694746257" sldId="277"/>
            <ac:spMk id="4" creationId="{8AEF9FA3-C1AB-6386-B733-DA9A4907C46B}"/>
          </ac:spMkLst>
        </pc:spChg>
        <pc:spChg chg="add del mod">
          <ac:chgData name="Jean Luo" userId="482c3ad8-8b55-421c-b204-db37e3f39e96" providerId="ADAL" clId="{4DB34CB1-DB06-438F-82D4-2D31F407EEB6}" dt="2023-12-08T11:23:25.832" v="196" actId="478"/>
          <ac:spMkLst>
            <pc:docMk/>
            <pc:sldMk cId="1694746257" sldId="277"/>
            <ac:spMk id="5" creationId="{E0CAA9C6-23C3-4106-33ED-3E4C1923C18B}"/>
          </ac:spMkLst>
        </pc:spChg>
        <pc:spChg chg="mod">
          <ac:chgData name="Jean Luo" userId="482c3ad8-8b55-421c-b204-db37e3f39e96" providerId="ADAL" clId="{4DB34CB1-DB06-438F-82D4-2D31F407EEB6}" dt="2023-12-08T11:20:14.327" v="154"/>
          <ac:spMkLst>
            <pc:docMk/>
            <pc:sldMk cId="1694746257" sldId="277"/>
            <ac:spMk id="13" creationId="{36560D18-A082-94F2-1DB8-8A0E80824394}"/>
          </ac:spMkLst>
        </pc:spChg>
        <pc:spChg chg="del">
          <ac:chgData name="Jean Luo" userId="482c3ad8-8b55-421c-b204-db37e3f39e96" providerId="ADAL" clId="{4DB34CB1-DB06-438F-82D4-2D31F407EEB6}" dt="2023-12-08T11:20:14.103" v="153" actId="478"/>
          <ac:spMkLst>
            <pc:docMk/>
            <pc:sldMk cId="1694746257" sldId="277"/>
            <ac:spMk id="15" creationId="{D9B6BBE1-320E-E29B-52AB-FF13C5B8C7AA}"/>
          </ac:spMkLst>
        </pc:spChg>
        <pc:spChg chg="mod">
          <ac:chgData name="Jean Luo" userId="482c3ad8-8b55-421c-b204-db37e3f39e96" providerId="ADAL" clId="{4DB34CB1-DB06-438F-82D4-2D31F407EEB6}" dt="2023-12-08T11:20:14.327" v="154"/>
          <ac:spMkLst>
            <pc:docMk/>
            <pc:sldMk cId="1694746257" sldId="277"/>
            <ac:spMk id="18" creationId="{CD4F4397-4530-F651-03BD-2C5794306FCF}"/>
          </ac:spMkLst>
        </pc:spChg>
        <pc:spChg chg="mod">
          <ac:chgData name="Jean Luo" userId="482c3ad8-8b55-421c-b204-db37e3f39e96" providerId="ADAL" clId="{4DB34CB1-DB06-438F-82D4-2D31F407EEB6}" dt="2023-12-08T11:20:14.327" v="154"/>
          <ac:spMkLst>
            <pc:docMk/>
            <pc:sldMk cId="1694746257" sldId="277"/>
            <ac:spMk id="26" creationId="{16341FF8-A1A0-5A18-42CF-0F3B4C5FBBA2}"/>
          </ac:spMkLst>
        </pc:spChg>
        <pc:spChg chg="mod">
          <ac:chgData name="Jean Luo" userId="482c3ad8-8b55-421c-b204-db37e3f39e96" providerId="ADAL" clId="{4DB34CB1-DB06-438F-82D4-2D31F407EEB6}" dt="2023-12-08T11:20:14.327" v="154"/>
          <ac:spMkLst>
            <pc:docMk/>
            <pc:sldMk cId="1694746257" sldId="277"/>
            <ac:spMk id="29" creationId="{95D3EF30-CC95-57B9-A226-A994AC24DA2B}"/>
          </ac:spMkLst>
        </pc:spChg>
        <pc:spChg chg="mod">
          <ac:chgData name="Jean Luo" userId="482c3ad8-8b55-421c-b204-db37e3f39e96" providerId="ADAL" clId="{4DB34CB1-DB06-438F-82D4-2D31F407EEB6}" dt="2023-12-08T11:20:14.327" v="154"/>
          <ac:spMkLst>
            <pc:docMk/>
            <pc:sldMk cId="1694746257" sldId="277"/>
            <ac:spMk id="30" creationId="{71457687-6DFF-04A7-3E2B-88440B09F4E1}"/>
          </ac:spMkLst>
        </pc:spChg>
        <pc:spChg chg="mod">
          <ac:chgData name="Jean Luo" userId="482c3ad8-8b55-421c-b204-db37e3f39e96" providerId="ADAL" clId="{4DB34CB1-DB06-438F-82D4-2D31F407EEB6}" dt="2023-12-08T11:20:14.327" v="154"/>
          <ac:spMkLst>
            <pc:docMk/>
            <pc:sldMk cId="1694746257" sldId="277"/>
            <ac:spMk id="32" creationId="{CD3ABF09-32E2-01A6-7DCE-EA03AA292E46}"/>
          </ac:spMkLst>
        </pc:spChg>
        <pc:spChg chg="add mod">
          <ac:chgData name="Jean Luo" userId="482c3ad8-8b55-421c-b204-db37e3f39e96" providerId="ADAL" clId="{4DB34CB1-DB06-438F-82D4-2D31F407EEB6}" dt="2023-12-08T11:24:45.889" v="211" actId="164"/>
          <ac:spMkLst>
            <pc:docMk/>
            <pc:sldMk cId="1694746257" sldId="277"/>
            <ac:spMk id="42" creationId="{D3231C9D-7D2E-9499-0DFB-327686AC39EE}"/>
          </ac:spMkLst>
        </pc:spChg>
        <pc:spChg chg="add mod">
          <ac:chgData name="Jean Luo" userId="482c3ad8-8b55-421c-b204-db37e3f39e96" providerId="ADAL" clId="{4DB34CB1-DB06-438F-82D4-2D31F407EEB6}" dt="2023-12-08T11:24:45.889" v="211" actId="164"/>
          <ac:spMkLst>
            <pc:docMk/>
            <pc:sldMk cId="1694746257" sldId="277"/>
            <ac:spMk id="43" creationId="{D180D79F-9E8F-4E3E-A40F-4037FE53603A}"/>
          </ac:spMkLst>
        </pc:spChg>
        <pc:spChg chg="add del mod">
          <ac:chgData name="Jean Luo" userId="482c3ad8-8b55-421c-b204-db37e3f39e96" providerId="ADAL" clId="{4DB34CB1-DB06-438F-82D4-2D31F407EEB6}" dt="2023-12-08T11:22:14.710" v="179" actId="478"/>
          <ac:spMkLst>
            <pc:docMk/>
            <pc:sldMk cId="1694746257" sldId="277"/>
            <ac:spMk id="44" creationId="{59243A0E-AEBF-4A23-74B0-0876C6E74CC8}"/>
          </ac:spMkLst>
        </pc:spChg>
        <pc:spChg chg="add mod">
          <ac:chgData name="Jean Luo" userId="482c3ad8-8b55-421c-b204-db37e3f39e96" providerId="ADAL" clId="{4DB34CB1-DB06-438F-82D4-2D31F407EEB6}" dt="2023-12-08T11:51:26.962" v="658" actId="1076"/>
          <ac:spMkLst>
            <pc:docMk/>
            <pc:sldMk cId="1694746257" sldId="277"/>
            <ac:spMk id="45" creationId="{D165C2D5-2CDE-2C66-56C9-393943F6A3F9}"/>
          </ac:spMkLst>
        </pc:spChg>
        <pc:spChg chg="add mod">
          <ac:chgData name="Jean Luo" userId="482c3ad8-8b55-421c-b204-db37e3f39e96" providerId="ADAL" clId="{4DB34CB1-DB06-438F-82D4-2D31F407EEB6}" dt="2023-12-08T11:32:02.218" v="314" actId="1076"/>
          <ac:spMkLst>
            <pc:docMk/>
            <pc:sldMk cId="1694746257" sldId="277"/>
            <ac:spMk id="47" creationId="{88F89725-F2FA-0260-D102-D4C1F0D7ED9E}"/>
          </ac:spMkLst>
        </pc:spChg>
        <pc:grpChg chg="del">
          <ac:chgData name="Jean Luo" userId="482c3ad8-8b55-421c-b204-db37e3f39e96" providerId="ADAL" clId="{4DB34CB1-DB06-438F-82D4-2D31F407EEB6}" dt="2023-12-08T11:20:14.103" v="153" actId="478"/>
          <ac:grpSpMkLst>
            <pc:docMk/>
            <pc:sldMk cId="1694746257" sldId="277"/>
            <ac:grpSpMk id="2" creationId="{4D6A1FF7-5919-5EB2-788B-B5D3EEF8BA2D}"/>
          </ac:grpSpMkLst>
        </pc:grpChg>
        <pc:grpChg chg="add mod">
          <ac:chgData name="Jean Luo" userId="482c3ad8-8b55-421c-b204-db37e3f39e96" providerId="ADAL" clId="{4DB34CB1-DB06-438F-82D4-2D31F407EEB6}" dt="2023-12-08T11:29:53.332" v="255" actId="1076"/>
          <ac:grpSpMkLst>
            <pc:docMk/>
            <pc:sldMk cId="1694746257" sldId="277"/>
            <ac:grpSpMk id="6" creationId="{571914A7-E908-BC38-A136-915227B6B225}"/>
          </ac:grpSpMkLst>
        </pc:grpChg>
        <pc:grpChg chg="mod">
          <ac:chgData name="Jean Luo" userId="482c3ad8-8b55-421c-b204-db37e3f39e96" providerId="ADAL" clId="{4DB34CB1-DB06-438F-82D4-2D31F407EEB6}" dt="2023-12-08T11:20:14.327" v="154"/>
          <ac:grpSpMkLst>
            <pc:docMk/>
            <pc:sldMk cId="1694746257" sldId="277"/>
            <ac:grpSpMk id="7" creationId="{2767D3E8-F245-41F7-AB52-121F62497625}"/>
          </ac:grpSpMkLst>
        </pc:grpChg>
        <pc:grpChg chg="mod">
          <ac:chgData name="Jean Luo" userId="482c3ad8-8b55-421c-b204-db37e3f39e96" providerId="ADAL" clId="{4DB34CB1-DB06-438F-82D4-2D31F407EEB6}" dt="2023-12-08T11:20:14.327" v="154"/>
          <ac:grpSpMkLst>
            <pc:docMk/>
            <pc:sldMk cId="1694746257" sldId="277"/>
            <ac:grpSpMk id="8" creationId="{87358A35-AA48-FC28-3D9A-DF86F3F6C24D}"/>
          </ac:grpSpMkLst>
        </pc:grpChg>
        <pc:grpChg chg="mod">
          <ac:chgData name="Jean Luo" userId="482c3ad8-8b55-421c-b204-db37e3f39e96" providerId="ADAL" clId="{4DB34CB1-DB06-438F-82D4-2D31F407EEB6}" dt="2023-12-08T11:20:14.327" v="154"/>
          <ac:grpSpMkLst>
            <pc:docMk/>
            <pc:sldMk cId="1694746257" sldId="277"/>
            <ac:grpSpMk id="9" creationId="{51545A6A-D403-7551-32D9-F9D210F14DBD}"/>
          </ac:grpSpMkLst>
        </pc:grpChg>
        <pc:grpChg chg="mod">
          <ac:chgData name="Jean Luo" userId="482c3ad8-8b55-421c-b204-db37e3f39e96" providerId="ADAL" clId="{4DB34CB1-DB06-438F-82D4-2D31F407EEB6}" dt="2023-12-08T11:20:14.327" v="154"/>
          <ac:grpSpMkLst>
            <pc:docMk/>
            <pc:sldMk cId="1694746257" sldId="277"/>
            <ac:grpSpMk id="16" creationId="{15324E09-1EDB-378B-F91B-A010AF391677}"/>
          </ac:grpSpMkLst>
        </pc:grpChg>
        <pc:grpChg chg="add mod">
          <ac:chgData name="Jean Luo" userId="482c3ad8-8b55-421c-b204-db37e3f39e96" providerId="ADAL" clId="{4DB34CB1-DB06-438F-82D4-2D31F407EEB6}" dt="2023-12-08T11:24:48.540" v="212" actId="1076"/>
          <ac:grpSpMkLst>
            <pc:docMk/>
            <pc:sldMk cId="1694746257" sldId="277"/>
            <ac:grpSpMk id="46" creationId="{35F6AF51-1384-7DED-7F65-B147722E54E7}"/>
          </ac:grpSpMkLst>
        </pc:grpChg>
        <pc:picChg chg="add mod">
          <ac:chgData name="Jean Luo" userId="482c3ad8-8b55-421c-b204-db37e3f39e96" providerId="ADAL" clId="{4DB34CB1-DB06-438F-82D4-2D31F407EEB6}" dt="2023-12-08T11:24:45.889" v="211" actId="164"/>
          <ac:picMkLst>
            <pc:docMk/>
            <pc:sldMk cId="1694746257" sldId="277"/>
            <ac:picMk id="41" creationId="{D6034766-EBEE-C257-8AA8-F82878606DB0}"/>
          </ac:picMkLst>
        </pc:picChg>
        <pc:picChg chg="add mod">
          <ac:chgData name="Jean Luo" userId="482c3ad8-8b55-421c-b204-db37e3f39e96" providerId="ADAL" clId="{4DB34CB1-DB06-438F-82D4-2D31F407EEB6}" dt="2023-12-08T11:33:50.284" v="322" actId="1076"/>
          <ac:picMkLst>
            <pc:docMk/>
            <pc:sldMk cId="1694746257" sldId="277"/>
            <ac:picMk id="51" creationId="{02455478-52B0-611D-ECAE-A4DD1E9982FE}"/>
          </ac:picMkLst>
        </pc:picChg>
        <pc:picChg chg="add del mod">
          <ac:chgData name="Jean Luo" userId="482c3ad8-8b55-421c-b204-db37e3f39e96" providerId="ADAL" clId="{4DB34CB1-DB06-438F-82D4-2D31F407EEB6}" dt="2023-12-08T11:30:12.982" v="259" actId="478"/>
          <ac:picMkLst>
            <pc:docMk/>
            <pc:sldMk cId="1694746257" sldId="277"/>
            <ac:picMk id="2050" creationId="{F70C0E8D-0C15-8230-4778-F6AAB3A804DF}"/>
          </ac:picMkLst>
        </pc:picChg>
        <pc:picChg chg="add del mod">
          <ac:chgData name="Jean Luo" userId="482c3ad8-8b55-421c-b204-db37e3f39e96" providerId="ADAL" clId="{4DB34CB1-DB06-438F-82D4-2D31F407EEB6}" dt="2023-12-08T11:30:20.135" v="264" actId="478"/>
          <ac:picMkLst>
            <pc:docMk/>
            <pc:sldMk cId="1694746257" sldId="277"/>
            <ac:picMk id="2052" creationId="{FF054C26-B78E-9DFD-C823-5B073B18C695}"/>
          </ac:picMkLst>
        </pc:picChg>
        <pc:picChg chg="add mod">
          <ac:chgData name="Jean Luo" userId="482c3ad8-8b55-421c-b204-db37e3f39e96" providerId="ADAL" clId="{4DB34CB1-DB06-438F-82D4-2D31F407EEB6}" dt="2023-12-08T11:30:49.477" v="275" actId="1076"/>
          <ac:picMkLst>
            <pc:docMk/>
            <pc:sldMk cId="1694746257" sldId="277"/>
            <ac:picMk id="2054" creationId="{F87BD0CA-8B06-D38D-AE42-F1BBAC63C57B}"/>
          </ac:picMkLst>
        </pc:picChg>
        <pc:cxnChg chg="mod">
          <ac:chgData name="Jean Luo" userId="482c3ad8-8b55-421c-b204-db37e3f39e96" providerId="ADAL" clId="{4DB34CB1-DB06-438F-82D4-2D31F407EEB6}" dt="2023-12-08T11:20:14.327" v="154"/>
          <ac:cxnSpMkLst>
            <pc:docMk/>
            <pc:sldMk cId="1694746257" sldId="277"/>
            <ac:cxnSpMk id="10" creationId="{A4008FA0-DB14-5CF8-B464-04DCE4F553EA}"/>
          </ac:cxnSpMkLst>
        </pc:cxnChg>
        <pc:cxnChg chg="mod">
          <ac:chgData name="Jean Luo" userId="482c3ad8-8b55-421c-b204-db37e3f39e96" providerId="ADAL" clId="{4DB34CB1-DB06-438F-82D4-2D31F407EEB6}" dt="2023-12-08T11:20:14.327" v="154"/>
          <ac:cxnSpMkLst>
            <pc:docMk/>
            <pc:sldMk cId="1694746257" sldId="277"/>
            <ac:cxnSpMk id="11" creationId="{4348F43E-8856-42E7-8C7D-F127BF21F0ED}"/>
          </ac:cxnSpMkLst>
        </pc:cxnChg>
        <pc:cxnChg chg="mod">
          <ac:chgData name="Jean Luo" userId="482c3ad8-8b55-421c-b204-db37e3f39e96" providerId="ADAL" clId="{4DB34CB1-DB06-438F-82D4-2D31F407EEB6}" dt="2023-12-08T11:20:14.327" v="154"/>
          <ac:cxnSpMkLst>
            <pc:docMk/>
            <pc:sldMk cId="1694746257" sldId="277"/>
            <ac:cxnSpMk id="12" creationId="{8BFA7C47-AA4E-B028-0B4A-5BE8920D38B4}"/>
          </ac:cxnSpMkLst>
        </pc:cxnChg>
        <pc:cxnChg chg="mod">
          <ac:chgData name="Jean Luo" userId="482c3ad8-8b55-421c-b204-db37e3f39e96" providerId="ADAL" clId="{4DB34CB1-DB06-438F-82D4-2D31F407EEB6}" dt="2023-12-08T11:20:14.327" v="154"/>
          <ac:cxnSpMkLst>
            <pc:docMk/>
            <pc:sldMk cId="1694746257" sldId="277"/>
            <ac:cxnSpMk id="36" creationId="{5633C539-1866-8549-B91C-D9963F9600EC}"/>
          </ac:cxnSpMkLst>
        </pc:cxnChg>
        <pc:cxnChg chg="mod">
          <ac:chgData name="Jean Luo" userId="482c3ad8-8b55-421c-b204-db37e3f39e96" providerId="ADAL" clId="{4DB34CB1-DB06-438F-82D4-2D31F407EEB6}" dt="2023-12-08T11:20:14.327" v="154"/>
          <ac:cxnSpMkLst>
            <pc:docMk/>
            <pc:sldMk cId="1694746257" sldId="277"/>
            <ac:cxnSpMk id="37" creationId="{1A2F9814-67CE-FA22-947E-74DD75F3C5E0}"/>
          </ac:cxnSpMkLst>
        </pc:cxnChg>
        <pc:cxnChg chg="mod">
          <ac:chgData name="Jean Luo" userId="482c3ad8-8b55-421c-b204-db37e3f39e96" providerId="ADAL" clId="{4DB34CB1-DB06-438F-82D4-2D31F407EEB6}" dt="2023-12-08T11:20:14.327" v="154"/>
          <ac:cxnSpMkLst>
            <pc:docMk/>
            <pc:sldMk cId="1694746257" sldId="277"/>
            <ac:cxnSpMk id="38" creationId="{B14392CF-66FA-2637-6ED9-6BADF8CAA3CA}"/>
          </ac:cxnSpMkLst>
        </pc:cxnChg>
        <pc:cxnChg chg="mod">
          <ac:chgData name="Jean Luo" userId="482c3ad8-8b55-421c-b204-db37e3f39e96" providerId="ADAL" clId="{4DB34CB1-DB06-438F-82D4-2D31F407EEB6}" dt="2023-12-08T11:20:14.327" v="154"/>
          <ac:cxnSpMkLst>
            <pc:docMk/>
            <pc:sldMk cId="1694746257" sldId="277"/>
            <ac:cxnSpMk id="39" creationId="{F0AD8140-6567-BEFE-1375-9E4D3B768B3D}"/>
          </ac:cxnSpMkLst>
        </pc:cxnChg>
        <pc:cxnChg chg="add mod">
          <ac:chgData name="Jean Luo" userId="482c3ad8-8b55-421c-b204-db37e3f39e96" providerId="ADAL" clId="{4DB34CB1-DB06-438F-82D4-2D31F407EEB6}" dt="2023-12-08T11:33:23.021" v="318" actId="14100"/>
          <ac:cxnSpMkLst>
            <pc:docMk/>
            <pc:sldMk cId="1694746257" sldId="277"/>
            <ac:cxnSpMk id="48" creationId="{C27DE386-719B-D3F0-8B1D-01DBA6F64C79}"/>
          </ac:cxnSpMkLst>
        </pc:cxnChg>
      </pc:sldChg>
      <pc:sldChg chg="modSp mod">
        <pc:chgData name="Jean Luo" userId="482c3ad8-8b55-421c-b204-db37e3f39e96" providerId="ADAL" clId="{4DB34CB1-DB06-438F-82D4-2D31F407EEB6}" dt="2023-12-08T12:04:27.923" v="1150" actId="20577"/>
        <pc:sldMkLst>
          <pc:docMk/>
          <pc:sldMk cId="341036156" sldId="279"/>
        </pc:sldMkLst>
        <pc:spChg chg="mod">
          <ac:chgData name="Jean Luo" userId="482c3ad8-8b55-421c-b204-db37e3f39e96" providerId="ADAL" clId="{4DB34CB1-DB06-438F-82D4-2D31F407EEB6}" dt="2023-12-08T12:04:27.923" v="1150" actId="20577"/>
          <ac:spMkLst>
            <pc:docMk/>
            <pc:sldMk cId="341036156" sldId="279"/>
            <ac:spMk id="4" creationId="{8AEF9FA3-C1AB-6386-B733-DA9A4907C46B}"/>
          </ac:spMkLst>
        </pc:spChg>
      </pc:sldChg>
      <pc:sldChg chg="addSp delSp modSp mod ord">
        <pc:chgData name="Jean Luo" userId="482c3ad8-8b55-421c-b204-db37e3f39e96" providerId="ADAL" clId="{4DB34CB1-DB06-438F-82D4-2D31F407EEB6}" dt="2023-12-08T11:51:58.414" v="699" actId="20577"/>
        <pc:sldMkLst>
          <pc:docMk/>
          <pc:sldMk cId="1257796024" sldId="280"/>
        </pc:sldMkLst>
        <pc:spChg chg="mod">
          <ac:chgData name="Jean Luo" userId="482c3ad8-8b55-421c-b204-db37e3f39e96" providerId="ADAL" clId="{4DB34CB1-DB06-438F-82D4-2D31F407EEB6}" dt="2023-12-08T11:51:58.414" v="699" actId="20577"/>
          <ac:spMkLst>
            <pc:docMk/>
            <pc:sldMk cId="1257796024" sldId="280"/>
            <ac:spMk id="3" creationId="{2593CEBB-3AFC-D276-4F65-B6DE7FCF6D0B}"/>
          </ac:spMkLst>
        </pc:spChg>
        <pc:spChg chg="mod">
          <ac:chgData name="Jean Luo" userId="482c3ad8-8b55-421c-b204-db37e3f39e96" providerId="ADAL" clId="{4DB34CB1-DB06-438F-82D4-2D31F407EEB6}" dt="2023-12-08T11:34:16.490" v="333" actId="20577"/>
          <ac:spMkLst>
            <pc:docMk/>
            <pc:sldMk cId="1257796024" sldId="280"/>
            <ac:spMk id="4" creationId="{8AEF9FA3-C1AB-6386-B733-DA9A4907C46B}"/>
          </ac:spMkLst>
        </pc:spChg>
        <pc:spChg chg="mod">
          <ac:chgData name="Jean Luo" userId="482c3ad8-8b55-421c-b204-db37e3f39e96" providerId="ADAL" clId="{4DB34CB1-DB06-438F-82D4-2D31F407EEB6}" dt="2023-12-08T11:37:10.360" v="336" actId="164"/>
          <ac:spMkLst>
            <pc:docMk/>
            <pc:sldMk cId="1257796024" sldId="280"/>
            <ac:spMk id="5" creationId="{A2616750-B9CF-0AC9-806F-FF7C7D8442D5}"/>
          </ac:spMkLst>
        </pc:spChg>
        <pc:spChg chg="mod">
          <ac:chgData name="Jean Luo" userId="482c3ad8-8b55-421c-b204-db37e3f39e96" providerId="ADAL" clId="{4DB34CB1-DB06-438F-82D4-2D31F407EEB6}" dt="2023-12-08T11:37:10.360" v="336" actId="164"/>
          <ac:spMkLst>
            <pc:docMk/>
            <pc:sldMk cId="1257796024" sldId="280"/>
            <ac:spMk id="7" creationId="{7006EE93-9E68-0EFF-CA85-D50A8B099AA3}"/>
          </ac:spMkLst>
        </pc:spChg>
        <pc:spChg chg="mod">
          <ac:chgData name="Jean Luo" userId="482c3ad8-8b55-421c-b204-db37e3f39e96" providerId="ADAL" clId="{4DB34CB1-DB06-438F-82D4-2D31F407EEB6}" dt="2023-12-08T11:37:10.360" v="336" actId="164"/>
          <ac:spMkLst>
            <pc:docMk/>
            <pc:sldMk cId="1257796024" sldId="280"/>
            <ac:spMk id="12" creationId="{B7A5B5CB-0B63-BDD3-23FB-30947F937721}"/>
          </ac:spMkLst>
        </pc:spChg>
        <pc:spChg chg="add del mod">
          <ac:chgData name="Jean Luo" userId="482c3ad8-8b55-421c-b204-db37e3f39e96" providerId="ADAL" clId="{4DB34CB1-DB06-438F-82D4-2D31F407EEB6}" dt="2023-12-08T11:16:37.839" v="145" actId="164"/>
          <ac:spMkLst>
            <pc:docMk/>
            <pc:sldMk cId="1257796024" sldId="280"/>
            <ac:spMk id="14" creationId="{78DDB6B2-D74B-C890-76EF-CAF18DF92C2A}"/>
          </ac:spMkLst>
        </pc:spChg>
        <pc:spChg chg="del">
          <ac:chgData name="Jean Luo" userId="482c3ad8-8b55-421c-b204-db37e3f39e96" providerId="ADAL" clId="{4DB34CB1-DB06-438F-82D4-2D31F407EEB6}" dt="2023-12-08T11:20:22.110" v="156" actId="478"/>
          <ac:spMkLst>
            <pc:docMk/>
            <pc:sldMk cId="1257796024" sldId="280"/>
            <ac:spMk id="15" creationId="{D9B6BBE1-320E-E29B-52AB-FF13C5B8C7AA}"/>
          </ac:spMkLst>
        </pc:spChg>
        <pc:spChg chg="mod">
          <ac:chgData name="Jean Luo" userId="482c3ad8-8b55-421c-b204-db37e3f39e96" providerId="ADAL" clId="{4DB34CB1-DB06-438F-82D4-2D31F407EEB6}" dt="2023-12-08T11:16:37.839" v="145" actId="164"/>
          <ac:spMkLst>
            <pc:docMk/>
            <pc:sldMk cId="1257796024" sldId="280"/>
            <ac:spMk id="24" creationId="{72C4B674-6E46-DF82-11C7-381B96B90622}"/>
          </ac:spMkLst>
        </pc:spChg>
        <pc:spChg chg="mod">
          <ac:chgData name="Jean Luo" userId="482c3ad8-8b55-421c-b204-db37e3f39e96" providerId="ADAL" clId="{4DB34CB1-DB06-438F-82D4-2D31F407EEB6}" dt="2023-12-08T11:16:37.839" v="145" actId="164"/>
          <ac:spMkLst>
            <pc:docMk/>
            <pc:sldMk cId="1257796024" sldId="280"/>
            <ac:spMk id="25" creationId="{56443006-AAB5-AB30-4916-09164174A643}"/>
          </ac:spMkLst>
        </pc:spChg>
        <pc:spChg chg="mod">
          <ac:chgData name="Jean Luo" userId="482c3ad8-8b55-421c-b204-db37e3f39e96" providerId="ADAL" clId="{4DB34CB1-DB06-438F-82D4-2D31F407EEB6}" dt="2023-12-08T11:16:37.839" v="145" actId="164"/>
          <ac:spMkLst>
            <pc:docMk/>
            <pc:sldMk cId="1257796024" sldId="280"/>
            <ac:spMk id="33" creationId="{8696536F-85ED-CEBA-843C-9DD2F946BD5A}"/>
          </ac:spMkLst>
        </pc:spChg>
        <pc:spChg chg="mod">
          <ac:chgData name="Jean Luo" userId="482c3ad8-8b55-421c-b204-db37e3f39e96" providerId="ADAL" clId="{4DB34CB1-DB06-438F-82D4-2D31F407EEB6}" dt="2023-12-08T11:16:56.856" v="148" actId="164"/>
          <ac:spMkLst>
            <pc:docMk/>
            <pc:sldMk cId="1257796024" sldId="280"/>
            <ac:spMk id="34" creationId="{FF4893D5-6052-C6E3-167E-483AB8D7F305}"/>
          </ac:spMkLst>
        </pc:spChg>
        <pc:spChg chg="mod">
          <ac:chgData name="Jean Luo" userId="482c3ad8-8b55-421c-b204-db37e3f39e96" providerId="ADAL" clId="{4DB34CB1-DB06-438F-82D4-2D31F407EEB6}" dt="2023-12-08T11:16:37.839" v="145" actId="164"/>
          <ac:spMkLst>
            <pc:docMk/>
            <pc:sldMk cId="1257796024" sldId="280"/>
            <ac:spMk id="35" creationId="{53287966-15C5-3E5B-7CBC-3AC4D9367564}"/>
          </ac:spMkLst>
        </pc:spChg>
        <pc:grpChg chg="add mod">
          <ac:chgData name="Jean Luo" userId="482c3ad8-8b55-421c-b204-db37e3f39e96" providerId="ADAL" clId="{4DB34CB1-DB06-438F-82D4-2D31F407EEB6}" dt="2023-12-08T11:16:56.856" v="148" actId="164"/>
          <ac:grpSpMkLst>
            <pc:docMk/>
            <pc:sldMk cId="1257796024" sldId="280"/>
            <ac:grpSpMk id="2" creationId="{EFBDE9B0-D476-4268-0270-BA71C55CF125}"/>
          </ac:grpSpMkLst>
        </pc:grpChg>
        <pc:grpChg chg="add mod">
          <ac:chgData name="Jean Luo" userId="482c3ad8-8b55-421c-b204-db37e3f39e96" providerId="ADAL" clId="{4DB34CB1-DB06-438F-82D4-2D31F407EEB6}" dt="2023-12-08T11:16:59.957" v="149" actId="164"/>
          <ac:grpSpMkLst>
            <pc:docMk/>
            <pc:sldMk cId="1257796024" sldId="280"/>
            <ac:grpSpMk id="6" creationId="{16887478-549E-4D35-0FC3-721D9DA4E0DB}"/>
          </ac:grpSpMkLst>
        </pc:grpChg>
        <pc:grpChg chg="add del mod">
          <ac:chgData name="Jean Luo" userId="482c3ad8-8b55-421c-b204-db37e3f39e96" providerId="ADAL" clId="{4DB34CB1-DB06-438F-82D4-2D31F407EEB6}" dt="2023-12-08T11:20:22.110" v="156" actId="478"/>
          <ac:grpSpMkLst>
            <pc:docMk/>
            <pc:sldMk cId="1257796024" sldId="280"/>
            <ac:grpSpMk id="8" creationId="{A384DFEE-FB16-ED8C-BEF9-EC321E503D29}"/>
          </ac:grpSpMkLst>
        </pc:grpChg>
        <pc:grpChg chg="add mod">
          <ac:chgData name="Jean Luo" userId="482c3ad8-8b55-421c-b204-db37e3f39e96" providerId="ADAL" clId="{4DB34CB1-DB06-438F-82D4-2D31F407EEB6}" dt="2023-12-08T11:37:16.539" v="339" actId="1076"/>
          <ac:grpSpMkLst>
            <pc:docMk/>
            <pc:sldMk cId="1257796024" sldId="280"/>
            <ac:grpSpMk id="9" creationId="{01A0BBD0-28CB-5950-1D20-EB44D1CF5384}"/>
          </ac:grpSpMkLst>
        </pc:grpChg>
        <pc:grpChg chg="mod">
          <ac:chgData name="Jean Luo" userId="482c3ad8-8b55-421c-b204-db37e3f39e96" providerId="ADAL" clId="{4DB34CB1-DB06-438F-82D4-2D31F407EEB6}" dt="2023-12-08T11:16:56.856" v="148" actId="164"/>
          <ac:grpSpMkLst>
            <pc:docMk/>
            <pc:sldMk cId="1257796024" sldId="280"/>
            <ac:grpSpMk id="20" creationId="{377B6242-2955-D9CE-5450-995FE58E2961}"/>
          </ac:grpSpMkLst>
        </pc:grpChg>
        <pc:grpChg chg="mod">
          <ac:chgData name="Jean Luo" userId="482c3ad8-8b55-421c-b204-db37e3f39e96" providerId="ADAL" clId="{4DB34CB1-DB06-438F-82D4-2D31F407EEB6}" dt="2023-12-08T11:16:59.957" v="149" actId="164"/>
          <ac:grpSpMkLst>
            <pc:docMk/>
            <pc:sldMk cId="1257796024" sldId="280"/>
            <ac:grpSpMk id="21" creationId="{A334F19E-76F4-A944-7629-B7D1DDD2FF11}"/>
          </ac:grpSpMkLst>
        </pc:grpChg>
        <pc:picChg chg="add mod">
          <ac:chgData name="Jean Luo" userId="482c3ad8-8b55-421c-b204-db37e3f39e96" providerId="ADAL" clId="{4DB34CB1-DB06-438F-82D4-2D31F407EEB6}" dt="2023-12-08T11:37:14.413" v="338" actId="1076"/>
          <ac:picMkLst>
            <pc:docMk/>
            <pc:sldMk cId="1257796024" sldId="280"/>
            <ac:picMk id="1026" creationId="{0DE09C33-56CF-0B1B-0AF0-9BBA95A1AC74}"/>
          </ac:picMkLst>
        </pc:picChg>
        <pc:cxnChg chg="mod">
          <ac:chgData name="Jean Luo" userId="482c3ad8-8b55-421c-b204-db37e3f39e96" providerId="ADAL" clId="{4DB34CB1-DB06-438F-82D4-2D31F407EEB6}" dt="2023-12-08T11:37:10.360" v="336" actId="164"/>
          <ac:cxnSpMkLst>
            <pc:docMk/>
            <pc:sldMk cId="1257796024" sldId="280"/>
            <ac:cxnSpMk id="10" creationId="{6718F495-C290-7400-CEED-E911847A5F2F}"/>
          </ac:cxnSpMkLst>
        </pc:cxnChg>
        <pc:cxnChg chg="mod">
          <ac:chgData name="Jean Luo" userId="482c3ad8-8b55-421c-b204-db37e3f39e96" providerId="ADAL" clId="{4DB34CB1-DB06-438F-82D4-2D31F407EEB6}" dt="2023-12-08T11:16:56.856" v="148" actId="164"/>
          <ac:cxnSpMkLst>
            <pc:docMk/>
            <pc:sldMk cId="1257796024" sldId="280"/>
            <ac:cxnSpMk id="27" creationId="{6BA943C5-E0F6-B12B-1ED7-C60E99ECBCCC}"/>
          </ac:cxnSpMkLst>
        </pc:cxnChg>
        <pc:cxnChg chg="mod">
          <ac:chgData name="Jean Luo" userId="482c3ad8-8b55-421c-b204-db37e3f39e96" providerId="ADAL" clId="{4DB34CB1-DB06-438F-82D4-2D31F407EEB6}" dt="2023-12-08T11:16:56.856" v="148" actId="164"/>
          <ac:cxnSpMkLst>
            <pc:docMk/>
            <pc:sldMk cId="1257796024" sldId="280"/>
            <ac:cxnSpMk id="28" creationId="{F25CA799-D021-0E92-2337-0C850ECF88B9}"/>
          </ac:cxnSpMkLst>
        </pc:cxnChg>
        <pc:cxnChg chg="mod">
          <ac:chgData name="Jean Luo" userId="482c3ad8-8b55-421c-b204-db37e3f39e96" providerId="ADAL" clId="{4DB34CB1-DB06-438F-82D4-2D31F407EEB6}" dt="2023-12-08T11:16:56.856" v="148" actId="164"/>
          <ac:cxnSpMkLst>
            <pc:docMk/>
            <pc:sldMk cId="1257796024" sldId="280"/>
            <ac:cxnSpMk id="31" creationId="{C7FE7FEE-AA98-AB77-7E18-81128A7D5244}"/>
          </ac:cxnSpMkLst>
        </pc:cxnChg>
      </pc:sldChg>
      <pc:sldChg chg="addSp delSp modSp add mod">
        <pc:chgData name="Jean Luo" userId="482c3ad8-8b55-421c-b204-db37e3f39e96" providerId="ADAL" clId="{4DB34CB1-DB06-438F-82D4-2D31F407EEB6}" dt="2023-12-08T12:03:58.975" v="1147" actId="14100"/>
        <pc:sldMkLst>
          <pc:docMk/>
          <pc:sldMk cId="18585526" sldId="286"/>
        </pc:sldMkLst>
        <pc:spChg chg="mod">
          <ac:chgData name="Jean Luo" userId="482c3ad8-8b55-421c-b204-db37e3f39e96" providerId="ADAL" clId="{4DB34CB1-DB06-438F-82D4-2D31F407EEB6}" dt="2023-12-08T12:03:58.975" v="1147" actId="14100"/>
          <ac:spMkLst>
            <pc:docMk/>
            <pc:sldMk cId="18585526" sldId="286"/>
            <ac:spMk id="3" creationId="{2593CEBB-3AFC-D276-4F65-B6DE7FCF6D0B}"/>
          </ac:spMkLst>
        </pc:spChg>
        <pc:spChg chg="add mod">
          <ac:chgData name="Jean Luo" userId="482c3ad8-8b55-421c-b204-db37e3f39e96" providerId="ADAL" clId="{4DB34CB1-DB06-438F-82D4-2D31F407EEB6}" dt="2023-12-08T12:00:38.023" v="992" actId="20577"/>
          <ac:spMkLst>
            <pc:docMk/>
            <pc:sldMk cId="18585526" sldId="286"/>
            <ac:spMk id="17" creationId="{42291645-6AE3-6E59-ECB7-39188D81071B}"/>
          </ac:spMkLst>
        </pc:spChg>
        <pc:spChg chg="add mod">
          <ac:chgData name="Jean Luo" userId="482c3ad8-8b55-421c-b204-db37e3f39e96" providerId="ADAL" clId="{4DB34CB1-DB06-438F-82D4-2D31F407EEB6}" dt="2023-12-08T12:03:45.047" v="1143" actId="1076"/>
          <ac:spMkLst>
            <pc:docMk/>
            <pc:sldMk cId="18585526" sldId="286"/>
            <ac:spMk id="20" creationId="{4B2560D8-13F6-D069-165A-2A5E033F41E7}"/>
          </ac:spMkLst>
        </pc:spChg>
        <pc:spChg chg="del">
          <ac:chgData name="Jean Luo" userId="482c3ad8-8b55-421c-b204-db37e3f39e96" providerId="ADAL" clId="{4DB34CB1-DB06-438F-82D4-2D31F407EEB6}" dt="2023-12-08T11:50:36.413" v="656" actId="478"/>
          <ac:spMkLst>
            <pc:docMk/>
            <pc:sldMk cId="18585526" sldId="286"/>
            <ac:spMk id="45" creationId="{D165C2D5-2CDE-2C66-56C9-393943F6A3F9}"/>
          </ac:spMkLst>
        </pc:spChg>
        <pc:spChg chg="del">
          <ac:chgData name="Jean Luo" userId="482c3ad8-8b55-421c-b204-db37e3f39e96" providerId="ADAL" clId="{4DB34CB1-DB06-438F-82D4-2D31F407EEB6}" dt="2023-12-08T11:50:37.946" v="657" actId="478"/>
          <ac:spMkLst>
            <pc:docMk/>
            <pc:sldMk cId="18585526" sldId="286"/>
            <ac:spMk id="47" creationId="{88F89725-F2FA-0260-D102-D4C1F0D7ED9E}"/>
          </ac:spMkLst>
        </pc:spChg>
        <pc:grpChg chg="del">
          <ac:chgData name="Jean Luo" userId="482c3ad8-8b55-421c-b204-db37e3f39e96" providerId="ADAL" clId="{4DB34CB1-DB06-438F-82D4-2D31F407EEB6}" dt="2023-12-08T11:50:37.946" v="657" actId="478"/>
          <ac:grpSpMkLst>
            <pc:docMk/>
            <pc:sldMk cId="18585526" sldId="286"/>
            <ac:grpSpMk id="6" creationId="{571914A7-E908-BC38-A136-915227B6B225}"/>
          </ac:grpSpMkLst>
        </pc:grpChg>
        <pc:grpChg chg="del">
          <ac:chgData name="Jean Luo" userId="482c3ad8-8b55-421c-b204-db37e3f39e96" providerId="ADAL" clId="{4DB34CB1-DB06-438F-82D4-2D31F407EEB6}" dt="2023-12-08T11:50:36.413" v="656" actId="478"/>
          <ac:grpSpMkLst>
            <pc:docMk/>
            <pc:sldMk cId="18585526" sldId="286"/>
            <ac:grpSpMk id="46" creationId="{35F6AF51-1384-7DED-7F65-B147722E54E7}"/>
          </ac:grpSpMkLst>
        </pc:grpChg>
        <pc:picChg chg="add del mod">
          <ac:chgData name="Jean Luo" userId="482c3ad8-8b55-421c-b204-db37e3f39e96" providerId="ADAL" clId="{4DB34CB1-DB06-438F-82D4-2D31F407EEB6}" dt="2023-12-08T12:00:06.513" v="940" actId="478"/>
          <ac:picMkLst>
            <pc:docMk/>
            <pc:sldMk cId="18585526" sldId="286"/>
            <ac:picMk id="5" creationId="{D5B17ED4-7BA9-329A-689A-7E3E66967748}"/>
          </ac:picMkLst>
        </pc:picChg>
        <pc:picChg chg="del">
          <ac:chgData name="Jean Luo" userId="482c3ad8-8b55-421c-b204-db37e3f39e96" providerId="ADAL" clId="{4DB34CB1-DB06-438F-82D4-2D31F407EEB6}" dt="2023-12-08T11:50:36.413" v="656" actId="478"/>
          <ac:picMkLst>
            <pc:docMk/>
            <pc:sldMk cId="18585526" sldId="286"/>
            <ac:picMk id="51" creationId="{02455478-52B0-611D-ECAE-A4DD1E9982FE}"/>
          </ac:picMkLst>
        </pc:picChg>
        <pc:picChg chg="del">
          <ac:chgData name="Jean Luo" userId="482c3ad8-8b55-421c-b204-db37e3f39e96" providerId="ADAL" clId="{4DB34CB1-DB06-438F-82D4-2D31F407EEB6}" dt="2023-12-08T11:50:37.946" v="657" actId="478"/>
          <ac:picMkLst>
            <pc:docMk/>
            <pc:sldMk cId="18585526" sldId="286"/>
            <ac:picMk id="2054" creationId="{F87BD0CA-8B06-D38D-AE42-F1BBAC63C57B}"/>
          </ac:picMkLst>
        </pc:picChg>
        <pc:picChg chg="add del mod">
          <ac:chgData name="Jean Luo" userId="482c3ad8-8b55-421c-b204-db37e3f39e96" providerId="ADAL" clId="{4DB34CB1-DB06-438F-82D4-2D31F407EEB6}" dt="2023-12-08T11:55:19.261" v="705" actId="478"/>
          <ac:picMkLst>
            <pc:docMk/>
            <pc:sldMk cId="18585526" sldId="286"/>
            <ac:picMk id="3074" creationId="{973FBA97-68CF-A9FE-0E83-838F880E12D4}"/>
          </ac:picMkLst>
        </pc:picChg>
        <pc:picChg chg="add mod">
          <ac:chgData name="Jean Luo" userId="482c3ad8-8b55-421c-b204-db37e3f39e96" providerId="ADAL" clId="{4DB34CB1-DB06-438F-82D4-2D31F407EEB6}" dt="2023-12-08T11:57:53.737" v="820" actId="1076"/>
          <ac:picMkLst>
            <pc:docMk/>
            <pc:sldMk cId="18585526" sldId="286"/>
            <ac:picMk id="3076" creationId="{83A59A20-F2B8-471D-B7AE-AC54DD88BE71}"/>
          </ac:picMkLst>
        </pc:picChg>
        <pc:picChg chg="add del mod">
          <ac:chgData name="Jean Luo" userId="482c3ad8-8b55-421c-b204-db37e3f39e96" providerId="ADAL" clId="{4DB34CB1-DB06-438F-82D4-2D31F407EEB6}" dt="2023-12-08T12:02:52.004" v="1079" actId="478"/>
          <ac:picMkLst>
            <pc:docMk/>
            <pc:sldMk cId="18585526" sldId="286"/>
            <ac:picMk id="3078" creationId="{E42EFE91-14F9-875E-CF92-C9C5343E1417}"/>
          </ac:picMkLst>
        </pc:picChg>
        <pc:picChg chg="add del mod">
          <ac:chgData name="Jean Luo" userId="482c3ad8-8b55-421c-b204-db37e3f39e96" providerId="ADAL" clId="{4DB34CB1-DB06-438F-82D4-2D31F407EEB6}" dt="2023-12-08T12:02:48.346" v="1075"/>
          <ac:picMkLst>
            <pc:docMk/>
            <pc:sldMk cId="18585526" sldId="286"/>
            <ac:picMk id="3080" creationId="{59841ABA-5494-DDC7-E672-3924DFA45503}"/>
          </ac:picMkLst>
        </pc:picChg>
        <pc:picChg chg="add del mod">
          <ac:chgData name="Jean Luo" userId="482c3ad8-8b55-421c-b204-db37e3f39e96" providerId="ADAL" clId="{4DB34CB1-DB06-438F-82D4-2D31F407EEB6}" dt="2023-12-08T12:02:49.519" v="1077"/>
          <ac:picMkLst>
            <pc:docMk/>
            <pc:sldMk cId="18585526" sldId="286"/>
            <ac:picMk id="3082" creationId="{64AE1212-CF4E-C08A-4BAB-D9D4219CEB1F}"/>
          </ac:picMkLst>
        </pc:picChg>
        <pc:picChg chg="add mod">
          <ac:chgData name="Jean Luo" userId="482c3ad8-8b55-421c-b204-db37e3f39e96" providerId="ADAL" clId="{4DB34CB1-DB06-438F-82D4-2D31F407EEB6}" dt="2023-12-08T12:03:07.055" v="1087" actId="1076"/>
          <ac:picMkLst>
            <pc:docMk/>
            <pc:sldMk cId="18585526" sldId="286"/>
            <ac:picMk id="3084" creationId="{B0EF9C6A-AB70-1366-0688-7DB884331C2D}"/>
          </ac:picMkLst>
        </pc:picChg>
        <pc:cxnChg chg="add mod">
          <ac:chgData name="Jean Luo" userId="482c3ad8-8b55-421c-b204-db37e3f39e96" providerId="ADAL" clId="{4DB34CB1-DB06-438F-82D4-2D31F407EEB6}" dt="2023-12-08T12:00:10.930" v="941" actId="1076"/>
          <ac:cxnSpMkLst>
            <pc:docMk/>
            <pc:sldMk cId="18585526" sldId="286"/>
            <ac:cxnSpMk id="14" creationId="{0F801502-A0D2-0E1E-48C6-F3CF01EC391B}"/>
          </ac:cxnSpMkLst>
        </pc:cxnChg>
        <pc:cxnChg chg="add mod">
          <ac:chgData name="Jean Luo" userId="482c3ad8-8b55-421c-b204-db37e3f39e96" providerId="ADAL" clId="{4DB34CB1-DB06-438F-82D4-2D31F407EEB6}" dt="2023-12-08T12:03:32.417" v="1137" actId="14100"/>
          <ac:cxnSpMkLst>
            <pc:docMk/>
            <pc:sldMk cId="18585526" sldId="286"/>
            <ac:cxnSpMk id="19" creationId="{D659328F-45C5-713A-0CD0-3600AE00AB1F}"/>
          </ac:cxnSpMkLst>
        </pc:cxnChg>
        <pc:cxnChg chg="add mod">
          <ac:chgData name="Jean Luo" userId="482c3ad8-8b55-421c-b204-db37e3f39e96" providerId="ADAL" clId="{4DB34CB1-DB06-438F-82D4-2D31F407EEB6}" dt="2023-12-08T12:03:53.890" v="1146" actId="14100"/>
          <ac:cxnSpMkLst>
            <pc:docMk/>
            <pc:sldMk cId="18585526" sldId="286"/>
            <ac:cxnSpMk id="22" creationId="{C9061DB1-66D1-5C5A-93ED-84EF26FD5CB3}"/>
          </ac:cxnSpMkLst>
        </pc:cxnChg>
        <pc:cxnChg chg="add mod">
          <ac:chgData name="Jean Luo" userId="482c3ad8-8b55-421c-b204-db37e3f39e96" providerId="ADAL" clId="{4DB34CB1-DB06-438F-82D4-2D31F407EEB6}" dt="2023-12-08T12:03:52.152" v="1145" actId="14100"/>
          <ac:cxnSpMkLst>
            <pc:docMk/>
            <pc:sldMk cId="18585526" sldId="286"/>
            <ac:cxnSpMk id="25" creationId="{A9130F1C-907C-7F3A-3853-49F7C8A688B6}"/>
          </ac:cxnSpMkLst>
        </pc:cxnChg>
        <pc:cxnChg chg="del">
          <ac:chgData name="Jean Luo" userId="482c3ad8-8b55-421c-b204-db37e3f39e96" providerId="ADAL" clId="{4DB34CB1-DB06-438F-82D4-2D31F407EEB6}" dt="2023-12-08T11:50:37.946" v="657" actId="478"/>
          <ac:cxnSpMkLst>
            <pc:docMk/>
            <pc:sldMk cId="18585526" sldId="286"/>
            <ac:cxnSpMk id="48" creationId="{C27DE386-719B-D3F0-8B1D-01DBA6F64C79}"/>
          </ac:cxnSpMkLst>
        </pc:cxnChg>
      </pc:sldChg>
    </pc:docChg>
  </pc:docChgLst>
  <pc:docChgLst>
    <pc:chgData name="Luo, Jean Y" userId="482c3ad8-8b55-421c-b204-db37e3f39e96" providerId="ADAL" clId="{F35148F3-8E97-4B02-99CC-A7392B987005}"/>
    <pc:docChg chg="undo custSel addSld modSld sldOrd addMainMaster delMainMaster modMainMaster">
      <pc:chgData name="Luo, Jean Y" userId="482c3ad8-8b55-421c-b204-db37e3f39e96" providerId="ADAL" clId="{F35148F3-8E97-4B02-99CC-A7392B987005}" dt="2023-12-09T18:01:57.357" v="1400" actId="20577"/>
      <pc:docMkLst>
        <pc:docMk/>
      </pc:docMkLst>
      <pc:sldChg chg="delSp mod">
        <pc:chgData name="Luo, Jean Y" userId="482c3ad8-8b55-421c-b204-db37e3f39e96" providerId="ADAL" clId="{F35148F3-8E97-4B02-99CC-A7392B987005}" dt="2023-12-09T17:55:16.549" v="1257" actId="478"/>
        <pc:sldMkLst>
          <pc:docMk/>
          <pc:sldMk cId="4287328577" sldId="256"/>
        </pc:sldMkLst>
        <pc:spChg chg="del">
          <ac:chgData name="Luo, Jean Y" userId="482c3ad8-8b55-421c-b204-db37e3f39e96" providerId="ADAL" clId="{F35148F3-8E97-4B02-99CC-A7392B987005}" dt="2023-12-09T17:55:16.549" v="1257" actId="478"/>
          <ac:spMkLst>
            <pc:docMk/>
            <pc:sldMk cId="4287328577" sldId="256"/>
            <ac:spMk id="4" creationId="{1D9FDC3E-BFDB-3850-CF97-6032CB293AE7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5:23.855" v="1260" actId="478"/>
        <pc:sldMkLst>
          <pc:docMk/>
          <pc:sldMk cId="4193850633" sldId="266"/>
        </pc:sldMkLst>
        <pc:spChg chg="add del mod">
          <ac:chgData name="Luo, Jean Y" userId="482c3ad8-8b55-421c-b204-db37e3f39e96" providerId="ADAL" clId="{F35148F3-8E97-4B02-99CC-A7392B987005}" dt="2023-12-09T17:55:23.855" v="1260" actId="478"/>
          <ac:spMkLst>
            <pc:docMk/>
            <pc:sldMk cId="4193850633" sldId="266"/>
            <ac:spMk id="4" creationId="{66E861B4-2521-A3AC-6915-82653220A6D8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9:02.805" v="1302" actId="478"/>
        <pc:sldMkLst>
          <pc:docMk/>
          <pc:sldMk cId="379569181" sldId="267"/>
        </pc:sldMkLst>
        <pc:spChg chg="del mod">
          <ac:chgData name="Luo, Jean Y" userId="482c3ad8-8b55-421c-b204-db37e3f39e96" providerId="ADAL" clId="{F35148F3-8E97-4B02-99CC-A7392B987005}" dt="2023-12-09T17:59:02.805" v="1302" actId="478"/>
          <ac:spMkLst>
            <pc:docMk/>
            <pc:sldMk cId="379569181" sldId="267"/>
            <ac:spMk id="3" creationId="{C8DD1D13-948E-7D7F-C15E-F779F8969BD3}"/>
          </ac:spMkLst>
        </pc:spChg>
        <pc:spChg chg="add del mod">
          <ac:chgData name="Luo, Jean Y" userId="482c3ad8-8b55-421c-b204-db37e3f39e96" providerId="ADAL" clId="{F35148F3-8E97-4B02-99CC-A7392B987005}" dt="2023-12-09T17:54:21.632" v="1247" actId="478"/>
          <ac:spMkLst>
            <pc:docMk/>
            <pc:sldMk cId="379569181" sldId="267"/>
            <ac:spMk id="5" creationId="{9AE90FF7-8043-1E9E-67A5-A8058E297349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8:06.073" v="1279" actId="478"/>
        <pc:sldMkLst>
          <pc:docMk/>
          <pc:sldMk cId="409269287" sldId="271"/>
        </pc:sldMkLst>
        <pc:spChg chg="del mod">
          <ac:chgData name="Luo, Jean Y" userId="482c3ad8-8b55-421c-b204-db37e3f39e96" providerId="ADAL" clId="{F35148F3-8E97-4B02-99CC-A7392B987005}" dt="2023-12-09T17:58:06.073" v="1279" actId="478"/>
          <ac:spMkLst>
            <pc:docMk/>
            <pc:sldMk cId="409269287" sldId="271"/>
            <ac:spMk id="5" creationId="{A2AEF562-3F5B-7F60-F3F6-87C479C360C2}"/>
          </ac:spMkLst>
        </pc:spChg>
        <pc:spChg chg="add del mod">
          <ac:chgData name="Luo, Jean Y" userId="482c3ad8-8b55-421c-b204-db37e3f39e96" providerId="ADAL" clId="{F35148F3-8E97-4B02-99CC-A7392B987005}" dt="2023-12-09T17:54:31.255" v="1253" actId="478"/>
          <ac:spMkLst>
            <pc:docMk/>
            <pc:sldMk cId="409269287" sldId="271"/>
            <ac:spMk id="6" creationId="{166BE50F-D84F-D26F-618D-A2E510817BED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5:28.086" v="1261" actId="478"/>
        <pc:sldMkLst>
          <pc:docMk/>
          <pc:sldMk cId="1326269006" sldId="274"/>
        </pc:sldMkLst>
        <pc:spChg chg="add del mod">
          <ac:chgData name="Luo, Jean Y" userId="482c3ad8-8b55-421c-b204-db37e3f39e96" providerId="ADAL" clId="{F35148F3-8E97-4B02-99CC-A7392B987005}" dt="2023-12-09T17:55:28.086" v="1261" actId="478"/>
          <ac:spMkLst>
            <pc:docMk/>
            <pc:sldMk cId="1326269006" sldId="274"/>
            <ac:spMk id="4" creationId="{A93CDC0D-5CB3-A84E-C56B-EDD17274462A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5:30.198" v="1262" actId="478"/>
        <pc:sldMkLst>
          <pc:docMk/>
          <pc:sldMk cId="3099413826" sldId="275"/>
        </pc:sldMkLst>
        <pc:spChg chg="add del mod">
          <ac:chgData name="Luo, Jean Y" userId="482c3ad8-8b55-421c-b204-db37e3f39e96" providerId="ADAL" clId="{F35148F3-8E97-4B02-99CC-A7392B987005}" dt="2023-12-09T17:55:30.198" v="1262" actId="478"/>
          <ac:spMkLst>
            <pc:docMk/>
            <pc:sldMk cId="3099413826" sldId="275"/>
            <ac:spMk id="8" creationId="{B200A147-DFB2-DE3A-AB26-03D0022B603F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8:35.045" v="1292" actId="478"/>
        <pc:sldMkLst>
          <pc:docMk/>
          <pc:sldMk cId="1694746257" sldId="277"/>
        </pc:sldMkLst>
        <pc:spChg chg="add del mod">
          <ac:chgData name="Luo, Jean Y" userId="482c3ad8-8b55-421c-b204-db37e3f39e96" providerId="ADAL" clId="{F35148F3-8E97-4B02-99CC-A7392B987005}" dt="2023-12-09T17:58:35.045" v="1292" actId="478"/>
          <ac:spMkLst>
            <pc:docMk/>
            <pc:sldMk cId="1694746257" sldId="277"/>
            <ac:spMk id="2" creationId="{C369DAF8-F20F-E1DC-4BE2-E76AED434292}"/>
          </ac:spMkLst>
        </pc:spChg>
        <pc:spChg chg="mod">
          <ac:chgData name="Luo, Jean Y" userId="482c3ad8-8b55-421c-b204-db37e3f39e96" providerId="ADAL" clId="{F35148F3-8E97-4B02-99CC-A7392B987005}" dt="2023-12-09T17:49:17.229" v="1195" actId="20577"/>
          <ac:spMkLst>
            <pc:docMk/>
            <pc:sldMk cId="1694746257" sldId="277"/>
            <ac:spMk id="3" creationId="{2593CEBB-3AFC-D276-4F65-B6DE7FCF6D0B}"/>
          </ac:spMkLst>
        </pc:spChg>
        <pc:spChg chg="mod">
          <ac:chgData name="Luo, Jean Y" userId="482c3ad8-8b55-421c-b204-db37e3f39e96" providerId="ADAL" clId="{F35148F3-8E97-4B02-99CC-A7392B987005}" dt="2023-12-09T11:35:32.673" v="225" actId="20577"/>
          <ac:spMkLst>
            <pc:docMk/>
            <pc:sldMk cId="1694746257" sldId="277"/>
            <ac:spMk id="47" creationId="{88F89725-F2FA-0260-D102-D4C1F0D7ED9E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8:28.173" v="1289" actId="478"/>
        <pc:sldMkLst>
          <pc:docMk/>
          <pc:sldMk cId="341036156" sldId="279"/>
        </pc:sldMkLst>
        <pc:spChg chg="mod">
          <ac:chgData name="Luo, Jean Y" userId="482c3ad8-8b55-421c-b204-db37e3f39e96" providerId="ADAL" clId="{F35148F3-8E97-4B02-99CC-A7392B987005}" dt="2023-12-09T11:26:37.658" v="214" actId="6549"/>
          <ac:spMkLst>
            <pc:docMk/>
            <pc:sldMk cId="341036156" sldId="279"/>
            <ac:spMk id="3" creationId="{2593CEBB-3AFC-D276-4F65-B6DE7FCF6D0B}"/>
          </ac:spMkLst>
        </pc:spChg>
        <pc:spChg chg="add del mod">
          <ac:chgData name="Luo, Jean Y" userId="482c3ad8-8b55-421c-b204-db37e3f39e96" providerId="ADAL" clId="{F35148F3-8E97-4B02-99CC-A7392B987005}" dt="2023-12-09T17:58:28.173" v="1289" actId="478"/>
          <ac:spMkLst>
            <pc:docMk/>
            <pc:sldMk cId="341036156" sldId="279"/>
            <ac:spMk id="5" creationId="{3A3E39D0-B230-23F5-BC20-CD68B92A6ED2}"/>
          </ac:spMkLst>
        </pc:spChg>
        <pc:spChg chg="add mod">
          <ac:chgData name="Luo, Jean Y" userId="482c3ad8-8b55-421c-b204-db37e3f39e96" providerId="ADAL" clId="{F35148F3-8E97-4B02-99CC-A7392B987005}" dt="2023-12-09T11:20:27.538" v="157" actId="20577"/>
          <ac:spMkLst>
            <pc:docMk/>
            <pc:sldMk cId="341036156" sldId="279"/>
            <ac:spMk id="6" creationId="{D1EE0A90-D9B1-F4BA-61AD-DE6135C23FAC}"/>
          </ac:spMkLst>
        </pc:spChg>
        <pc:spChg chg="mod">
          <ac:chgData name="Luo, Jean Y" userId="482c3ad8-8b55-421c-b204-db37e3f39e96" providerId="ADAL" clId="{F35148F3-8E97-4B02-99CC-A7392B987005}" dt="2023-12-09T11:52:52.879" v="345" actId="164"/>
          <ac:spMkLst>
            <pc:docMk/>
            <pc:sldMk cId="341036156" sldId="279"/>
            <ac:spMk id="15" creationId="{E6F42BE1-0BBD-7B5A-347F-E8F336FEC44E}"/>
          </ac:spMkLst>
        </pc:spChg>
        <pc:spChg chg="mod">
          <ac:chgData name="Luo, Jean Y" userId="482c3ad8-8b55-421c-b204-db37e3f39e96" providerId="ADAL" clId="{F35148F3-8E97-4B02-99CC-A7392B987005}" dt="2023-12-09T12:13:34.970" v="351"/>
          <ac:spMkLst>
            <pc:docMk/>
            <pc:sldMk cId="341036156" sldId="279"/>
            <ac:spMk id="26" creationId="{6B1FD5AE-973A-AD2A-2787-C03886EFAE84}"/>
          </ac:spMkLst>
        </pc:spChg>
        <pc:spChg chg="mod">
          <ac:chgData name="Luo, Jean Y" userId="482c3ad8-8b55-421c-b204-db37e3f39e96" providerId="ADAL" clId="{F35148F3-8E97-4B02-99CC-A7392B987005}" dt="2023-12-09T12:13:34.970" v="351"/>
          <ac:spMkLst>
            <pc:docMk/>
            <pc:sldMk cId="341036156" sldId="279"/>
            <ac:spMk id="28" creationId="{A6ED36E1-D7E1-0530-AEF1-D6243DBD99C6}"/>
          </ac:spMkLst>
        </pc:spChg>
        <pc:spChg chg="mod">
          <ac:chgData name="Luo, Jean Y" userId="482c3ad8-8b55-421c-b204-db37e3f39e96" providerId="ADAL" clId="{F35148F3-8E97-4B02-99CC-A7392B987005}" dt="2023-12-09T12:13:34.970" v="351"/>
          <ac:spMkLst>
            <pc:docMk/>
            <pc:sldMk cId="341036156" sldId="279"/>
            <ac:spMk id="29" creationId="{0CD7DD46-413F-1017-FEA9-ADC50C5671F3}"/>
          </ac:spMkLst>
        </pc:spChg>
        <pc:spChg chg="mod">
          <ac:chgData name="Luo, Jean Y" userId="482c3ad8-8b55-421c-b204-db37e3f39e96" providerId="ADAL" clId="{F35148F3-8E97-4B02-99CC-A7392B987005}" dt="2023-12-09T12:13:34.970" v="351"/>
          <ac:spMkLst>
            <pc:docMk/>
            <pc:sldMk cId="341036156" sldId="279"/>
            <ac:spMk id="30" creationId="{3080F0AA-1D4D-BF41-B6AA-2280E9D6533D}"/>
          </ac:spMkLst>
        </pc:spChg>
        <pc:spChg chg="mod">
          <ac:chgData name="Luo, Jean Y" userId="482c3ad8-8b55-421c-b204-db37e3f39e96" providerId="ADAL" clId="{F35148F3-8E97-4B02-99CC-A7392B987005}" dt="2023-12-09T12:13:34.970" v="351"/>
          <ac:spMkLst>
            <pc:docMk/>
            <pc:sldMk cId="341036156" sldId="279"/>
            <ac:spMk id="31" creationId="{7A9A9C5A-ED41-9F7B-DF09-109C89E3E6BA}"/>
          </ac:spMkLst>
        </pc:spChg>
        <pc:spChg chg="mod">
          <ac:chgData name="Luo, Jean Y" userId="482c3ad8-8b55-421c-b204-db37e3f39e96" providerId="ADAL" clId="{F35148F3-8E97-4B02-99CC-A7392B987005}" dt="2023-12-09T12:13:34.970" v="351"/>
          <ac:spMkLst>
            <pc:docMk/>
            <pc:sldMk cId="341036156" sldId="279"/>
            <ac:spMk id="32" creationId="{E7E4D1E5-FD6A-5052-905A-BE12B38037F4}"/>
          </ac:spMkLst>
        </pc:spChg>
        <pc:grpChg chg="add mod">
          <ac:chgData name="Luo, Jean Y" userId="482c3ad8-8b55-421c-b204-db37e3f39e96" providerId="ADAL" clId="{F35148F3-8E97-4B02-99CC-A7392B987005}" dt="2023-12-09T11:52:52.879" v="345" actId="164"/>
          <ac:grpSpMkLst>
            <pc:docMk/>
            <pc:sldMk cId="341036156" sldId="279"/>
            <ac:grpSpMk id="16" creationId="{9107AA41-2711-C6A0-7551-6A4B1D702C97}"/>
          </ac:grpSpMkLst>
        </pc:grpChg>
        <pc:grpChg chg="add mod">
          <ac:chgData name="Luo, Jean Y" userId="482c3ad8-8b55-421c-b204-db37e3f39e96" providerId="ADAL" clId="{F35148F3-8E97-4B02-99CC-A7392B987005}" dt="2023-12-09T12:13:34.970" v="351"/>
          <ac:grpSpMkLst>
            <pc:docMk/>
            <pc:sldMk cId="341036156" sldId="279"/>
            <ac:grpSpMk id="19" creationId="{2DE74922-ABF1-7A41-5F17-57687F31666C}"/>
          </ac:grpSpMkLst>
        </pc:grpChg>
        <pc:grpChg chg="mod">
          <ac:chgData name="Luo, Jean Y" userId="482c3ad8-8b55-421c-b204-db37e3f39e96" providerId="ADAL" clId="{F35148F3-8E97-4B02-99CC-A7392B987005}" dt="2023-12-09T12:13:34.970" v="351"/>
          <ac:grpSpMkLst>
            <pc:docMk/>
            <pc:sldMk cId="341036156" sldId="279"/>
            <ac:grpSpMk id="20" creationId="{B5FF3E59-0101-478A-2E0E-A8DA11B23138}"/>
          </ac:grpSpMkLst>
        </pc:grpChg>
        <pc:grpChg chg="mod">
          <ac:chgData name="Luo, Jean Y" userId="482c3ad8-8b55-421c-b204-db37e3f39e96" providerId="ADAL" clId="{F35148F3-8E97-4B02-99CC-A7392B987005}" dt="2023-12-09T12:13:34.970" v="351"/>
          <ac:grpSpMkLst>
            <pc:docMk/>
            <pc:sldMk cId="341036156" sldId="279"/>
            <ac:grpSpMk id="21" creationId="{953FA5C7-2D76-39E5-E624-9D07CAEB6946}"/>
          </ac:grpSpMkLst>
        </pc:grpChg>
        <pc:grpChg chg="mod">
          <ac:chgData name="Luo, Jean Y" userId="482c3ad8-8b55-421c-b204-db37e3f39e96" providerId="ADAL" clId="{F35148F3-8E97-4B02-99CC-A7392B987005}" dt="2023-12-09T12:13:34.970" v="351"/>
          <ac:grpSpMkLst>
            <pc:docMk/>
            <pc:sldMk cId="341036156" sldId="279"/>
            <ac:grpSpMk id="22" creationId="{41D855FF-F851-1D95-2477-3F3DE2D693E3}"/>
          </ac:grpSpMkLst>
        </pc:grpChg>
        <pc:grpChg chg="mod">
          <ac:chgData name="Luo, Jean Y" userId="482c3ad8-8b55-421c-b204-db37e3f39e96" providerId="ADAL" clId="{F35148F3-8E97-4B02-99CC-A7392B987005}" dt="2023-12-09T12:13:34.970" v="351"/>
          <ac:grpSpMkLst>
            <pc:docMk/>
            <pc:sldMk cId="341036156" sldId="279"/>
            <ac:grpSpMk id="27" creationId="{8B291586-121C-A353-6DE4-F40A799E3074}"/>
          </ac:grpSpMkLst>
        </pc:grpChg>
        <pc:picChg chg="add mod">
          <ac:chgData name="Luo, Jean Y" userId="482c3ad8-8b55-421c-b204-db37e3f39e96" providerId="ADAL" clId="{F35148F3-8E97-4B02-99CC-A7392B987005}" dt="2023-12-09T11:10:11.160" v="9" actId="1076"/>
          <ac:picMkLst>
            <pc:docMk/>
            <pc:sldMk cId="341036156" sldId="279"/>
            <ac:picMk id="2" creationId="{D57DFB87-A569-A77B-5EE8-44A55B303BE8}"/>
          </ac:picMkLst>
        </pc:picChg>
        <pc:picChg chg="add del mod">
          <ac:chgData name="Luo, Jean Y" userId="482c3ad8-8b55-421c-b204-db37e3f39e96" providerId="ADAL" clId="{F35148F3-8E97-4B02-99CC-A7392B987005}" dt="2023-12-09T11:10:22.885" v="12"/>
          <ac:picMkLst>
            <pc:docMk/>
            <pc:sldMk cId="341036156" sldId="279"/>
            <ac:picMk id="5" creationId="{CBED5692-2F95-1416-6EFC-724F593DE072}"/>
          </ac:picMkLst>
        </pc:picChg>
        <pc:picChg chg="add mod">
          <ac:chgData name="Luo, Jean Y" userId="482c3ad8-8b55-421c-b204-db37e3f39e96" providerId="ADAL" clId="{F35148F3-8E97-4B02-99CC-A7392B987005}" dt="2023-12-09T17:33:58.343" v="1181" actId="1076"/>
          <ac:picMkLst>
            <pc:docMk/>
            <pc:sldMk cId="341036156" sldId="279"/>
            <ac:picMk id="7" creationId="{5CCEDD9D-A917-D967-F556-1CEE05F291DF}"/>
          </ac:picMkLst>
        </pc:picChg>
        <pc:picChg chg="add mod">
          <ac:chgData name="Luo, Jean Y" userId="482c3ad8-8b55-421c-b204-db37e3f39e96" providerId="ADAL" clId="{F35148F3-8E97-4B02-99CC-A7392B987005}" dt="2023-12-09T17:33:58.343" v="1181" actId="1076"/>
          <ac:picMkLst>
            <pc:docMk/>
            <pc:sldMk cId="341036156" sldId="279"/>
            <ac:picMk id="8" creationId="{291992A0-AB96-33AA-351D-356E8AD9ECC5}"/>
          </ac:picMkLst>
        </pc:picChg>
        <pc:picChg chg="mod">
          <ac:chgData name="Luo, Jean Y" userId="482c3ad8-8b55-421c-b204-db37e3f39e96" providerId="ADAL" clId="{F35148F3-8E97-4B02-99CC-A7392B987005}" dt="2023-12-09T11:52:52.879" v="345" actId="164"/>
          <ac:picMkLst>
            <pc:docMk/>
            <pc:sldMk cId="341036156" sldId="279"/>
            <ac:picMk id="14" creationId="{319B0120-1ABD-C3E8-E013-CBE5D4E72980}"/>
          </ac:picMkLst>
        </pc:picChg>
        <pc:picChg chg="mod">
          <ac:chgData name="Luo, Jean Y" userId="482c3ad8-8b55-421c-b204-db37e3f39e96" providerId="ADAL" clId="{F35148F3-8E97-4B02-99CC-A7392B987005}" dt="2023-12-09T17:33:48.598" v="1180" actId="1076"/>
          <ac:picMkLst>
            <pc:docMk/>
            <pc:sldMk cId="341036156" sldId="279"/>
            <ac:picMk id="18" creationId="{876CE2EE-8107-325A-DFB6-13AC2AE59D41}"/>
          </ac:picMkLst>
        </pc:picChg>
        <pc:picChg chg="add del mod">
          <ac:chgData name="Luo, Jean Y" userId="482c3ad8-8b55-421c-b204-db37e3f39e96" providerId="ADAL" clId="{F35148F3-8E97-4B02-99CC-A7392B987005}" dt="2023-12-09T17:33:17.081" v="1171" actId="21"/>
          <ac:picMkLst>
            <pc:docMk/>
            <pc:sldMk cId="341036156" sldId="279"/>
            <ac:picMk id="37" creationId="{CFBD2CC0-F90E-7068-807A-CB94A809730D}"/>
          </ac:picMkLst>
        </pc:picChg>
        <pc:picChg chg="add del mod">
          <ac:chgData name="Luo, Jean Y" userId="482c3ad8-8b55-421c-b204-db37e3f39e96" providerId="ADAL" clId="{F35148F3-8E97-4B02-99CC-A7392B987005}" dt="2023-12-09T11:19:28.186" v="80" actId="478"/>
          <ac:picMkLst>
            <pc:docMk/>
            <pc:sldMk cId="341036156" sldId="279"/>
            <ac:picMk id="1026" creationId="{3794FC90-0CB1-8A4C-5C19-D1B4596F1B70}"/>
          </ac:picMkLst>
        </pc:picChg>
        <pc:picChg chg="add del mod">
          <ac:chgData name="Luo, Jean Y" userId="482c3ad8-8b55-421c-b204-db37e3f39e96" providerId="ADAL" clId="{F35148F3-8E97-4B02-99CC-A7392B987005}" dt="2023-12-09T11:21:34.147" v="166" actId="478"/>
          <ac:picMkLst>
            <pc:docMk/>
            <pc:sldMk cId="341036156" sldId="279"/>
            <ac:picMk id="1028" creationId="{F945DD70-566C-DB09-5188-1279E0CDB2A4}"/>
          </ac:picMkLst>
        </pc:picChg>
        <pc:picChg chg="add del mod">
          <ac:chgData name="Luo, Jean Y" userId="482c3ad8-8b55-421c-b204-db37e3f39e96" providerId="ADAL" clId="{F35148F3-8E97-4B02-99CC-A7392B987005}" dt="2023-12-09T11:26:38.282" v="215" actId="478"/>
          <ac:picMkLst>
            <pc:docMk/>
            <pc:sldMk cId="341036156" sldId="279"/>
            <ac:picMk id="1030" creationId="{2604478E-F60F-7DC6-09E3-033D17DAD981}"/>
          </ac:picMkLst>
        </pc:picChg>
        <pc:picChg chg="add del mod">
          <ac:chgData name="Luo, Jean Y" userId="482c3ad8-8b55-421c-b204-db37e3f39e96" providerId="ADAL" clId="{F35148F3-8E97-4B02-99CC-A7392B987005}" dt="2023-12-09T11:26:35.488" v="213" actId="478"/>
          <ac:picMkLst>
            <pc:docMk/>
            <pc:sldMk cId="341036156" sldId="279"/>
            <ac:picMk id="1032" creationId="{95AD4723-23B3-F793-0BF7-429EDD45E5B9}"/>
          </ac:picMkLst>
        </pc:picChg>
        <pc:picChg chg="add del mod">
          <ac:chgData name="Luo, Jean Y" userId="482c3ad8-8b55-421c-b204-db37e3f39e96" providerId="ADAL" clId="{F35148F3-8E97-4B02-99CC-A7392B987005}" dt="2023-12-09T11:26:39.064" v="216" actId="478"/>
          <ac:picMkLst>
            <pc:docMk/>
            <pc:sldMk cId="341036156" sldId="279"/>
            <ac:picMk id="1034" creationId="{1E8A46B5-3730-FBC1-7C64-3B6A4014E871}"/>
          </ac:picMkLst>
        </pc:picChg>
        <pc:picChg chg="add del">
          <ac:chgData name="Luo, Jean Y" userId="482c3ad8-8b55-421c-b204-db37e3f39e96" providerId="ADAL" clId="{F35148F3-8E97-4B02-99CC-A7392B987005}" dt="2023-12-09T11:49:23.365" v="315"/>
          <ac:picMkLst>
            <pc:docMk/>
            <pc:sldMk cId="341036156" sldId="279"/>
            <ac:picMk id="1036" creationId="{281AE91C-70D9-6FCE-6F89-97589385052A}"/>
          </ac:picMkLst>
        </pc:picChg>
        <pc:picChg chg="add del mod">
          <ac:chgData name="Luo, Jean Y" userId="482c3ad8-8b55-421c-b204-db37e3f39e96" providerId="ADAL" clId="{F35148F3-8E97-4B02-99CC-A7392B987005}" dt="2023-12-09T11:53:50.624" v="346" actId="478"/>
          <ac:picMkLst>
            <pc:docMk/>
            <pc:sldMk cId="341036156" sldId="279"/>
            <ac:picMk id="1038" creationId="{24548750-8A69-C53D-DE63-5FA3556F966A}"/>
          </ac:picMkLst>
        </pc:picChg>
        <pc:picChg chg="add del mod">
          <ac:chgData name="Luo, Jean Y" userId="482c3ad8-8b55-421c-b204-db37e3f39e96" providerId="ADAL" clId="{F35148F3-8E97-4B02-99CC-A7392B987005}" dt="2023-12-09T11:50:34.707" v="340" actId="478"/>
          <ac:picMkLst>
            <pc:docMk/>
            <pc:sldMk cId="341036156" sldId="279"/>
            <ac:picMk id="1040" creationId="{1571D364-1473-870C-550C-8EF2A83300E0}"/>
          </ac:picMkLst>
        </pc:picChg>
        <pc:picChg chg="add del mod">
          <ac:chgData name="Luo, Jean Y" userId="482c3ad8-8b55-421c-b204-db37e3f39e96" providerId="ADAL" clId="{F35148F3-8E97-4B02-99CC-A7392B987005}" dt="2023-12-09T11:51:12.355" v="344" actId="478"/>
          <ac:picMkLst>
            <pc:docMk/>
            <pc:sldMk cId="341036156" sldId="279"/>
            <ac:picMk id="1042" creationId="{9B010334-1DF8-248E-E830-A37DEDEF878F}"/>
          </ac:picMkLst>
        </pc:picChg>
        <pc:picChg chg="add mod">
          <ac:chgData name="Luo, Jean Y" userId="482c3ad8-8b55-421c-b204-db37e3f39e96" providerId="ADAL" clId="{F35148F3-8E97-4B02-99CC-A7392B987005}" dt="2023-12-09T17:33:45.175" v="1179" actId="1076"/>
          <ac:picMkLst>
            <pc:docMk/>
            <pc:sldMk cId="341036156" sldId="279"/>
            <ac:picMk id="1044" creationId="{3163A202-016F-D04E-E519-41B01638AA5B}"/>
          </ac:picMkLst>
        </pc:picChg>
        <pc:cxnChg chg="mod">
          <ac:chgData name="Luo, Jean Y" userId="482c3ad8-8b55-421c-b204-db37e3f39e96" providerId="ADAL" clId="{F35148F3-8E97-4B02-99CC-A7392B987005}" dt="2023-12-09T12:13:34.970" v="351"/>
          <ac:cxnSpMkLst>
            <pc:docMk/>
            <pc:sldMk cId="341036156" sldId="279"/>
            <ac:cxnSpMk id="23" creationId="{E600DAC7-57DD-154F-0E67-7F6832114792}"/>
          </ac:cxnSpMkLst>
        </pc:cxnChg>
        <pc:cxnChg chg="mod">
          <ac:chgData name="Luo, Jean Y" userId="482c3ad8-8b55-421c-b204-db37e3f39e96" providerId="ADAL" clId="{F35148F3-8E97-4B02-99CC-A7392B987005}" dt="2023-12-09T12:13:34.970" v="351"/>
          <ac:cxnSpMkLst>
            <pc:docMk/>
            <pc:sldMk cId="341036156" sldId="279"/>
            <ac:cxnSpMk id="24" creationId="{2FE5D8B7-A084-9501-34BA-6E0AC5057F1A}"/>
          </ac:cxnSpMkLst>
        </pc:cxnChg>
        <pc:cxnChg chg="mod">
          <ac:chgData name="Luo, Jean Y" userId="482c3ad8-8b55-421c-b204-db37e3f39e96" providerId="ADAL" clId="{F35148F3-8E97-4B02-99CC-A7392B987005}" dt="2023-12-09T12:13:34.970" v="351"/>
          <ac:cxnSpMkLst>
            <pc:docMk/>
            <pc:sldMk cId="341036156" sldId="279"/>
            <ac:cxnSpMk id="25" creationId="{9A64D276-7DEA-7887-5C22-FABDD863D651}"/>
          </ac:cxnSpMkLst>
        </pc:cxnChg>
        <pc:cxnChg chg="mod">
          <ac:chgData name="Luo, Jean Y" userId="482c3ad8-8b55-421c-b204-db37e3f39e96" providerId="ADAL" clId="{F35148F3-8E97-4B02-99CC-A7392B987005}" dt="2023-12-09T12:13:34.970" v="351"/>
          <ac:cxnSpMkLst>
            <pc:docMk/>
            <pc:sldMk cId="341036156" sldId="279"/>
            <ac:cxnSpMk id="33" creationId="{08445909-A48C-9605-1F84-53CDDCF1998A}"/>
          </ac:cxnSpMkLst>
        </pc:cxnChg>
        <pc:cxnChg chg="mod">
          <ac:chgData name="Luo, Jean Y" userId="482c3ad8-8b55-421c-b204-db37e3f39e96" providerId="ADAL" clId="{F35148F3-8E97-4B02-99CC-A7392B987005}" dt="2023-12-09T12:13:34.970" v="351"/>
          <ac:cxnSpMkLst>
            <pc:docMk/>
            <pc:sldMk cId="341036156" sldId="279"/>
            <ac:cxnSpMk id="34" creationId="{82FCA53C-5FDF-8DA5-0544-37102FEDCE35}"/>
          </ac:cxnSpMkLst>
        </pc:cxnChg>
        <pc:cxnChg chg="mod">
          <ac:chgData name="Luo, Jean Y" userId="482c3ad8-8b55-421c-b204-db37e3f39e96" providerId="ADAL" clId="{F35148F3-8E97-4B02-99CC-A7392B987005}" dt="2023-12-09T12:13:34.970" v="351"/>
          <ac:cxnSpMkLst>
            <pc:docMk/>
            <pc:sldMk cId="341036156" sldId="279"/>
            <ac:cxnSpMk id="35" creationId="{706405A2-0DA7-904F-D01C-14233E4CB633}"/>
          </ac:cxnSpMkLst>
        </pc:cxnChg>
        <pc:cxnChg chg="mod">
          <ac:chgData name="Luo, Jean Y" userId="482c3ad8-8b55-421c-b204-db37e3f39e96" providerId="ADAL" clId="{F35148F3-8E97-4B02-99CC-A7392B987005}" dt="2023-12-09T12:13:34.970" v="351"/>
          <ac:cxnSpMkLst>
            <pc:docMk/>
            <pc:sldMk cId="341036156" sldId="279"/>
            <ac:cxnSpMk id="36" creationId="{4F5E08AE-F35F-895B-59FD-F40E2063F8C0}"/>
          </ac:cxnSpMkLst>
        </pc:cxnChg>
      </pc:sldChg>
      <pc:sldChg chg="addSp delSp modSp mod">
        <pc:chgData name="Luo, Jean Y" userId="482c3ad8-8b55-421c-b204-db37e3f39e96" providerId="ADAL" clId="{F35148F3-8E97-4B02-99CC-A7392B987005}" dt="2023-12-09T17:58:38.471" v="1293" actId="478"/>
        <pc:sldMkLst>
          <pc:docMk/>
          <pc:sldMk cId="1257796024" sldId="280"/>
        </pc:sldMkLst>
        <pc:spChg chg="add del mod">
          <ac:chgData name="Luo, Jean Y" userId="482c3ad8-8b55-421c-b204-db37e3f39e96" providerId="ADAL" clId="{F35148F3-8E97-4B02-99CC-A7392B987005}" dt="2023-12-09T17:58:38.471" v="1293" actId="478"/>
          <ac:spMkLst>
            <pc:docMk/>
            <pc:sldMk cId="1257796024" sldId="280"/>
            <ac:spMk id="2" creationId="{FA1E6E00-64ED-EB70-FA7B-02470C8B4897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8:54.071" v="1301" actId="478"/>
        <pc:sldMkLst>
          <pc:docMk/>
          <pc:sldMk cId="1724471842" sldId="281"/>
        </pc:sldMkLst>
        <pc:spChg chg="add del mod">
          <ac:chgData name="Luo, Jean Y" userId="482c3ad8-8b55-421c-b204-db37e3f39e96" providerId="ADAL" clId="{F35148F3-8E97-4B02-99CC-A7392B987005}" dt="2023-12-09T17:58:54.071" v="1301" actId="478"/>
          <ac:spMkLst>
            <pc:docMk/>
            <pc:sldMk cId="1724471842" sldId="281"/>
            <ac:spMk id="2" creationId="{754A8875-4F11-43D5-B481-52E964D93DF5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8:51.573" v="1300" actId="478"/>
        <pc:sldMkLst>
          <pc:docMk/>
          <pc:sldMk cId="3570752794" sldId="282"/>
        </pc:sldMkLst>
        <pc:spChg chg="add del mod">
          <ac:chgData name="Luo, Jean Y" userId="482c3ad8-8b55-421c-b204-db37e3f39e96" providerId="ADAL" clId="{F35148F3-8E97-4B02-99CC-A7392B987005}" dt="2023-12-09T17:58:51.573" v="1300" actId="478"/>
          <ac:spMkLst>
            <pc:docMk/>
            <pc:sldMk cId="3570752794" sldId="282"/>
            <ac:spMk id="2" creationId="{76D54164-D236-170B-C910-7F6B4B99B26E}"/>
          </ac:spMkLst>
        </pc:spChg>
        <pc:grpChg chg="add mod">
          <ac:chgData name="Luo, Jean Y" userId="482c3ad8-8b55-421c-b204-db37e3f39e96" providerId="ADAL" clId="{F35148F3-8E97-4B02-99CC-A7392B987005}" dt="2023-12-09T17:38:52.086" v="1182" actId="164"/>
          <ac:grpSpMkLst>
            <pc:docMk/>
            <pc:sldMk cId="3570752794" sldId="282"/>
            <ac:grpSpMk id="9" creationId="{E9A0D69E-C30D-7D73-5A7D-01CFDA8F168A}"/>
          </ac:grpSpMkLst>
        </pc:grpChg>
        <pc:grpChg chg="add mod">
          <ac:chgData name="Luo, Jean Y" userId="482c3ad8-8b55-421c-b204-db37e3f39e96" providerId="ADAL" clId="{F35148F3-8E97-4B02-99CC-A7392B987005}" dt="2023-12-09T17:39:31.317" v="1186" actId="1076"/>
          <ac:grpSpMkLst>
            <pc:docMk/>
            <pc:sldMk cId="3570752794" sldId="282"/>
            <ac:grpSpMk id="11" creationId="{061A18E3-51C6-BCC1-4FA1-B2CA3FA8ECCF}"/>
          </ac:grpSpMkLst>
        </pc:grpChg>
        <pc:picChg chg="mod">
          <ac:chgData name="Luo, Jean Y" userId="482c3ad8-8b55-421c-b204-db37e3f39e96" providerId="ADAL" clId="{F35148F3-8E97-4B02-99CC-A7392B987005}" dt="2023-12-09T17:38:52.086" v="1182" actId="164"/>
          <ac:picMkLst>
            <pc:docMk/>
            <pc:sldMk cId="3570752794" sldId="282"/>
            <ac:picMk id="8" creationId="{C0CD4D43-F1F6-A7A4-A064-2F9C85328A50}"/>
          </ac:picMkLst>
        </pc:picChg>
        <pc:picChg chg="add mod">
          <ac:chgData name="Luo, Jean Y" userId="482c3ad8-8b55-421c-b204-db37e3f39e96" providerId="ADAL" clId="{F35148F3-8E97-4B02-99CC-A7392B987005}" dt="2023-12-09T17:39:31.317" v="1186" actId="1076"/>
          <ac:picMkLst>
            <pc:docMk/>
            <pc:sldMk cId="3570752794" sldId="282"/>
            <ac:picMk id="10" creationId="{A501BB13-BB08-C498-6F3D-0D27CAF2A325}"/>
          </ac:picMkLst>
        </pc:picChg>
        <pc:picChg chg="mod">
          <ac:chgData name="Luo, Jean Y" userId="482c3ad8-8b55-421c-b204-db37e3f39e96" providerId="ADAL" clId="{F35148F3-8E97-4B02-99CC-A7392B987005}" dt="2023-12-09T17:39:31.317" v="1186" actId="1076"/>
          <ac:picMkLst>
            <pc:docMk/>
            <pc:sldMk cId="3570752794" sldId="282"/>
            <ac:picMk id="29" creationId="{CC12046E-1D25-599F-6CDD-2B53A86C6CF5}"/>
          </ac:picMkLst>
        </pc:picChg>
        <pc:picChg chg="mod">
          <ac:chgData name="Luo, Jean Y" userId="482c3ad8-8b55-421c-b204-db37e3f39e96" providerId="ADAL" clId="{F35148F3-8E97-4B02-99CC-A7392B987005}" dt="2023-12-09T17:38:52.086" v="1182" actId="164"/>
          <ac:picMkLst>
            <pc:docMk/>
            <pc:sldMk cId="3570752794" sldId="282"/>
            <ac:picMk id="1034" creationId="{0A086384-531A-0D40-4BA7-036E5C6759D3}"/>
          </ac:picMkLst>
        </pc:picChg>
      </pc:sldChg>
      <pc:sldChg chg="addSp delSp modSp mod">
        <pc:chgData name="Luo, Jean Y" userId="482c3ad8-8b55-421c-b204-db37e3f39e96" providerId="ADAL" clId="{F35148F3-8E97-4B02-99CC-A7392B987005}" dt="2023-12-09T17:58:49.098" v="1299" actId="478"/>
        <pc:sldMkLst>
          <pc:docMk/>
          <pc:sldMk cId="2064807382" sldId="283"/>
        </pc:sldMkLst>
        <pc:spChg chg="add del mod">
          <ac:chgData name="Luo, Jean Y" userId="482c3ad8-8b55-421c-b204-db37e3f39e96" providerId="ADAL" clId="{F35148F3-8E97-4B02-99CC-A7392B987005}" dt="2023-12-09T17:58:49.098" v="1299" actId="478"/>
          <ac:spMkLst>
            <pc:docMk/>
            <pc:sldMk cId="2064807382" sldId="283"/>
            <ac:spMk id="2" creationId="{EDF906E6-AC1A-A00C-2DC5-06EAA73699BD}"/>
          </ac:spMkLst>
        </pc:spChg>
        <pc:spChg chg="mod">
          <ac:chgData name="Luo, Jean Y" userId="482c3ad8-8b55-421c-b204-db37e3f39e96" providerId="ADAL" clId="{F35148F3-8E97-4B02-99CC-A7392B987005}" dt="2023-12-09T17:47:41.907" v="1189" actId="113"/>
          <ac:spMkLst>
            <pc:docMk/>
            <pc:sldMk cId="2064807382" sldId="283"/>
            <ac:spMk id="3" creationId="{2593CEBB-3AFC-D276-4F65-B6DE7FCF6D0B}"/>
          </ac:spMkLst>
        </pc:spChg>
        <pc:spChg chg="add del">
          <ac:chgData name="Luo, Jean Y" userId="482c3ad8-8b55-421c-b204-db37e3f39e96" providerId="ADAL" clId="{F35148F3-8E97-4B02-99CC-A7392B987005}" dt="2023-12-09T17:58:44.674" v="1296" actId="478"/>
          <ac:spMkLst>
            <pc:docMk/>
            <pc:sldMk cId="2064807382" sldId="283"/>
            <ac:spMk id="5" creationId="{5082E090-74ED-26B1-AD5D-5859EC2866E5}"/>
          </ac:spMkLst>
        </pc:spChg>
      </pc:sldChg>
      <pc:sldChg chg="addSp delSp modSp mod">
        <pc:chgData name="Luo, Jean Y" userId="482c3ad8-8b55-421c-b204-db37e3f39e96" providerId="ADAL" clId="{F35148F3-8E97-4B02-99CC-A7392B987005}" dt="2023-12-09T17:58:45.814" v="1298" actId="478"/>
        <pc:sldMkLst>
          <pc:docMk/>
          <pc:sldMk cId="1769573099" sldId="285"/>
        </pc:sldMkLst>
        <pc:spChg chg="add del mod">
          <ac:chgData name="Luo, Jean Y" userId="482c3ad8-8b55-421c-b204-db37e3f39e96" providerId="ADAL" clId="{F35148F3-8E97-4B02-99CC-A7392B987005}" dt="2023-12-09T17:58:45.814" v="1298" actId="478"/>
          <ac:spMkLst>
            <pc:docMk/>
            <pc:sldMk cId="1769573099" sldId="285"/>
            <ac:spMk id="2" creationId="{9284DF43-D290-EAA9-29E4-D628019A8DD4}"/>
          </ac:spMkLst>
        </pc:spChg>
        <pc:picChg chg="mod">
          <ac:chgData name="Luo, Jean Y" userId="482c3ad8-8b55-421c-b204-db37e3f39e96" providerId="ADAL" clId="{F35148F3-8E97-4B02-99CC-A7392B987005}" dt="2023-12-09T17:43:44.227" v="1187" actId="1076"/>
          <ac:picMkLst>
            <pc:docMk/>
            <pc:sldMk cId="1769573099" sldId="285"/>
            <ac:picMk id="4102" creationId="{B0C7625C-C2C2-9A6E-9F21-6BBCEC263A63}"/>
          </ac:picMkLst>
        </pc:picChg>
      </pc:sldChg>
      <pc:sldChg chg="addSp delSp modSp mod">
        <pc:chgData name="Luo, Jean Y" userId="482c3ad8-8b55-421c-b204-db37e3f39e96" providerId="ADAL" clId="{F35148F3-8E97-4B02-99CC-A7392B987005}" dt="2023-12-09T17:58:32.573" v="1291" actId="478"/>
        <pc:sldMkLst>
          <pc:docMk/>
          <pc:sldMk cId="18585526" sldId="286"/>
        </pc:sldMkLst>
        <pc:spChg chg="add del mod">
          <ac:chgData name="Luo, Jean Y" userId="482c3ad8-8b55-421c-b204-db37e3f39e96" providerId="ADAL" clId="{F35148F3-8E97-4B02-99CC-A7392B987005}" dt="2023-12-09T17:58:32.573" v="1291" actId="478"/>
          <ac:spMkLst>
            <pc:docMk/>
            <pc:sldMk cId="18585526" sldId="286"/>
            <ac:spMk id="2" creationId="{16CC5A23-D785-8016-4B46-675053D55040}"/>
          </ac:spMkLst>
        </pc:spChg>
        <pc:spChg chg="mod">
          <ac:chgData name="Luo, Jean Y" userId="482c3ad8-8b55-421c-b204-db37e3f39e96" providerId="ADAL" clId="{F35148F3-8E97-4B02-99CC-A7392B987005}" dt="2023-12-09T17:25:05.655" v="1143" actId="20577"/>
          <ac:spMkLst>
            <pc:docMk/>
            <pc:sldMk cId="18585526" sldId="286"/>
            <ac:spMk id="3" creationId="{2593CEBB-3AFC-D276-4F65-B6DE7FCF6D0B}"/>
          </ac:spMkLst>
        </pc:spChg>
        <pc:spChg chg="mod">
          <ac:chgData name="Luo, Jean Y" userId="482c3ad8-8b55-421c-b204-db37e3f39e96" providerId="ADAL" clId="{F35148F3-8E97-4B02-99CC-A7392B987005}" dt="2023-12-09T17:27:47.912" v="1157" actId="20577"/>
          <ac:spMkLst>
            <pc:docMk/>
            <pc:sldMk cId="18585526" sldId="286"/>
            <ac:spMk id="17" creationId="{42291645-6AE3-6E59-ECB7-39188D81071B}"/>
          </ac:spMkLst>
        </pc:spChg>
        <pc:spChg chg="add mod">
          <ac:chgData name="Luo, Jean Y" userId="482c3ad8-8b55-421c-b204-db37e3f39e96" providerId="ADAL" clId="{F35148F3-8E97-4B02-99CC-A7392B987005}" dt="2023-12-09T17:27:47.235" v="1156" actId="20577"/>
          <ac:spMkLst>
            <pc:docMk/>
            <pc:sldMk cId="18585526" sldId="286"/>
            <ac:spMk id="23" creationId="{62EFCFA9-B03C-C8A2-CF58-BE69EC9C4980}"/>
          </ac:spMkLst>
        </pc:spChg>
        <pc:picChg chg="mod">
          <ac:chgData name="Luo, Jean Y" userId="482c3ad8-8b55-421c-b204-db37e3f39e96" providerId="ADAL" clId="{F35148F3-8E97-4B02-99CC-A7392B987005}" dt="2023-12-09T17:25:44.636" v="1144" actId="1076"/>
          <ac:picMkLst>
            <pc:docMk/>
            <pc:sldMk cId="18585526" sldId="286"/>
            <ac:picMk id="3076" creationId="{83A59A20-F2B8-471D-B7AE-AC54DD88BE71}"/>
          </ac:picMkLst>
        </pc:picChg>
        <pc:picChg chg="mod">
          <ac:chgData name="Luo, Jean Y" userId="482c3ad8-8b55-421c-b204-db37e3f39e96" providerId="ADAL" clId="{F35148F3-8E97-4B02-99CC-A7392B987005}" dt="2023-12-09T17:24:55.732" v="1140" actId="1076"/>
          <ac:picMkLst>
            <pc:docMk/>
            <pc:sldMk cId="18585526" sldId="286"/>
            <ac:picMk id="3084" creationId="{B0EF9C6A-AB70-1366-0688-7DB884331C2D}"/>
          </ac:picMkLst>
        </pc:picChg>
        <pc:picChg chg="add del mod">
          <ac:chgData name="Luo, Jean Y" userId="482c3ad8-8b55-421c-b204-db37e3f39e96" providerId="ADAL" clId="{F35148F3-8E97-4B02-99CC-A7392B987005}" dt="2023-12-09T17:23:30.176" v="1124"/>
          <ac:picMkLst>
            <pc:docMk/>
            <pc:sldMk cId="18585526" sldId="286"/>
            <ac:picMk id="6146" creationId="{A7ADC6F0-04F1-9C8F-CBDA-0D698D09D95E}"/>
          </ac:picMkLst>
        </pc:picChg>
        <pc:picChg chg="add del">
          <ac:chgData name="Luo, Jean Y" userId="482c3ad8-8b55-421c-b204-db37e3f39e96" providerId="ADAL" clId="{F35148F3-8E97-4B02-99CC-A7392B987005}" dt="2023-12-09T17:23:33.771" v="1126"/>
          <ac:picMkLst>
            <pc:docMk/>
            <pc:sldMk cId="18585526" sldId="286"/>
            <ac:picMk id="6148" creationId="{8FA84BE5-B57D-54D6-B6F6-1C80FD475D19}"/>
          </ac:picMkLst>
        </pc:picChg>
        <pc:picChg chg="add del mod">
          <ac:chgData name="Luo, Jean Y" userId="482c3ad8-8b55-421c-b204-db37e3f39e96" providerId="ADAL" clId="{F35148F3-8E97-4B02-99CC-A7392B987005}" dt="2023-12-09T17:23:52.145" v="1130" actId="478"/>
          <ac:picMkLst>
            <pc:docMk/>
            <pc:sldMk cId="18585526" sldId="286"/>
            <ac:picMk id="6150" creationId="{1A5BDFE4-0A95-488F-18E6-98C76C2DA50B}"/>
          </ac:picMkLst>
        </pc:picChg>
        <pc:picChg chg="add mod">
          <ac:chgData name="Luo, Jean Y" userId="482c3ad8-8b55-421c-b204-db37e3f39e96" providerId="ADAL" clId="{F35148F3-8E97-4B02-99CC-A7392B987005}" dt="2023-12-09T17:24:08.389" v="1135" actId="1076"/>
          <ac:picMkLst>
            <pc:docMk/>
            <pc:sldMk cId="18585526" sldId="286"/>
            <ac:picMk id="6152" creationId="{D1FD3D4B-3D25-36B4-65B5-F23A90AC4042}"/>
          </ac:picMkLst>
        </pc:picChg>
        <pc:cxnChg chg="mod">
          <ac:chgData name="Luo, Jean Y" userId="482c3ad8-8b55-421c-b204-db37e3f39e96" providerId="ADAL" clId="{F35148F3-8E97-4B02-99CC-A7392B987005}" dt="2023-12-09T17:25:44.636" v="1144" actId="1076"/>
          <ac:cxnSpMkLst>
            <pc:docMk/>
            <pc:sldMk cId="18585526" sldId="286"/>
            <ac:cxnSpMk id="14" creationId="{0F801502-A0D2-0E1E-48C6-F3CF01EC391B}"/>
          </ac:cxnSpMkLst>
        </pc:cxnChg>
        <pc:cxnChg chg="add mod">
          <ac:chgData name="Luo, Jean Y" userId="482c3ad8-8b55-421c-b204-db37e3f39e96" providerId="ADAL" clId="{F35148F3-8E97-4B02-99CC-A7392B987005}" dt="2023-12-09T17:27:37.112" v="1150"/>
          <ac:cxnSpMkLst>
            <pc:docMk/>
            <pc:sldMk cId="18585526" sldId="286"/>
            <ac:cxnSpMk id="21" creationId="{30A9ED3A-98AE-86EF-FC76-8345696C6C45}"/>
          </ac:cxnSpMkLst>
        </pc:cxnChg>
      </pc:sldChg>
      <pc:sldChg chg="addSp delSp modSp add mod ord">
        <pc:chgData name="Luo, Jean Y" userId="482c3ad8-8b55-421c-b204-db37e3f39e96" providerId="ADAL" clId="{F35148F3-8E97-4B02-99CC-A7392B987005}" dt="2023-12-09T17:58:30.013" v="1290" actId="478"/>
        <pc:sldMkLst>
          <pc:docMk/>
          <pc:sldMk cId="3163067283" sldId="287"/>
        </pc:sldMkLst>
        <pc:spChg chg="add del mod">
          <ac:chgData name="Luo, Jean Y" userId="482c3ad8-8b55-421c-b204-db37e3f39e96" providerId="ADAL" clId="{F35148F3-8E97-4B02-99CC-A7392B987005}" dt="2023-12-09T17:49:42.529" v="1197" actId="113"/>
          <ac:spMkLst>
            <pc:docMk/>
            <pc:sldMk cId="3163067283" sldId="287"/>
            <ac:spMk id="3" creationId="{2593CEBB-3AFC-D276-4F65-B6DE7FCF6D0B}"/>
          </ac:spMkLst>
        </pc:spChg>
        <pc:spChg chg="mod">
          <ac:chgData name="Luo, Jean Y" userId="482c3ad8-8b55-421c-b204-db37e3f39e96" providerId="ADAL" clId="{F35148F3-8E97-4B02-99CC-A7392B987005}" dt="2023-12-09T17:27:11.962" v="1149" actId="1076"/>
          <ac:spMkLst>
            <pc:docMk/>
            <pc:sldMk cId="3163067283" sldId="287"/>
            <ac:spMk id="6" creationId="{D1EE0A90-D9B1-F4BA-61AD-DE6135C23FAC}"/>
          </ac:spMkLst>
        </pc:spChg>
        <pc:spChg chg="add del mod">
          <ac:chgData name="Luo, Jean Y" userId="482c3ad8-8b55-421c-b204-db37e3f39e96" providerId="ADAL" clId="{F35148F3-8E97-4B02-99CC-A7392B987005}" dt="2023-12-09T17:58:30.013" v="1290" actId="478"/>
          <ac:spMkLst>
            <pc:docMk/>
            <pc:sldMk cId="3163067283" sldId="287"/>
            <ac:spMk id="7" creationId="{ABB3D024-7E99-CC0E-7616-1F459B37E05F}"/>
          </ac:spMkLst>
        </pc:spChg>
        <pc:spChg chg="add del">
          <ac:chgData name="Luo, Jean Y" userId="482c3ad8-8b55-421c-b204-db37e3f39e96" providerId="ADAL" clId="{F35148F3-8E97-4B02-99CC-A7392B987005}" dt="2023-12-09T17:58:25.997" v="1287" actId="478"/>
          <ac:spMkLst>
            <pc:docMk/>
            <pc:sldMk cId="3163067283" sldId="287"/>
            <ac:spMk id="8" creationId="{02F7C807-F311-65FB-F03C-7A26A1D7A656}"/>
          </ac:spMkLst>
        </pc:spChg>
        <pc:spChg chg="add del mod">
          <ac:chgData name="Luo, Jean Y" userId="482c3ad8-8b55-421c-b204-db37e3f39e96" providerId="ADAL" clId="{F35148F3-8E97-4B02-99CC-A7392B987005}" dt="2023-12-09T17:03:51.612" v="1062" actId="478"/>
          <ac:spMkLst>
            <pc:docMk/>
            <pc:sldMk cId="3163067283" sldId="287"/>
            <ac:spMk id="13" creationId="{0108FB40-1316-F43C-12F0-5D21F71F65D2}"/>
          </ac:spMkLst>
        </pc:spChg>
        <pc:grpChg chg="add mod">
          <ac:chgData name="Luo, Jean Y" userId="482c3ad8-8b55-421c-b204-db37e3f39e96" providerId="ADAL" clId="{F35148F3-8E97-4B02-99CC-A7392B987005}" dt="2023-12-09T17:05:20.730" v="1082" actId="1076"/>
          <ac:grpSpMkLst>
            <pc:docMk/>
            <pc:sldMk cId="3163067283" sldId="287"/>
            <ac:grpSpMk id="11" creationId="{6D381D3E-85AC-5081-8DD0-52972B50165B}"/>
          </ac:grpSpMkLst>
        </pc:grpChg>
        <pc:grpChg chg="add del mod">
          <ac:chgData name="Luo, Jean Y" userId="482c3ad8-8b55-421c-b204-db37e3f39e96" providerId="ADAL" clId="{F35148F3-8E97-4B02-99CC-A7392B987005}" dt="2023-12-09T17:06:47.763" v="1085" actId="478"/>
          <ac:grpSpMkLst>
            <pc:docMk/>
            <pc:sldMk cId="3163067283" sldId="287"/>
            <ac:grpSpMk id="12" creationId="{036C9ED5-0834-B2B5-9D6E-A0E8A1B17A2E}"/>
          </ac:grpSpMkLst>
        </pc:grpChg>
        <pc:picChg chg="add mod">
          <ac:chgData name="Luo, Jean Y" userId="482c3ad8-8b55-421c-b204-db37e3f39e96" providerId="ADAL" clId="{F35148F3-8E97-4B02-99CC-A7392B987005}" dt="2023-12-09T17:05:20.730" v="1082" actId="1076"/>
          <ac:picMkLst>
            <pc:docMk/>
            <pc:sldMk cId="3163067283" sldId="287"/>
            <ac:picMk id="8" creationId="{A90083CB-1989-D0F0-67AB-0FCF6A7EE883}"/>
          </ac:picMkLst>
        </pc:picChg>
        <pc:picChg chg="mod">
          <ac:chgData name="Luo, Jean Y" userId="482c3ad8-8b55-421c-b204-db37e3f39e96" providerId="ADAL" clId="{F35148F3-8E97-4B02-99CC-A7392B987005}" dt="2023-12-09T17:05:20.730" v="1082" actId="1076"/>
          <ac:picMkLst>
            <pc:docMk/>
            <pc:sldMk cId="3163067283" sldId="287"/>
            <ac:picMk id="10" creationId="{BBB97EA6-4D18-CAD0-054B-8BA9281FA76B}"/>
          </ac:picMkLst>
        </pc:picChg>
        <pc:picChg chg="add mod">
          <ac:chgData name="Luo, Jean Y" userId="482c3ad8-8b55-421c-b204-db37e3f39e96" providerId="ADAL" clId="{F35148F3-8E97-4B02-99CC-A7392B987005}" dt="2023-12-09T17:33:22.807" v="1175" actId="1076"/>
          <ac:picMkLst>
            <pc:docMk/>
            <pc:sldMk cId="3163067283" sldId="287"/>
            <ac:picMk id="14" creationId="{B506B55B-2632-1DA3-95E8-C784065AF93A}"/>
          </ac:picMkLst>
        </pc:picChg>
        <pc:picChg chg="add del">
          <ac:chgData name="Luo, Jean Y" userId="482c3ad8-8b55-421c-b204-db37e3f39e96" providerId="ADAL" clId="{F35148F3-8E97-4B02-99CC-A7392B987005}" dt="2023-12-09T11:26:28.723" v="209" actId="21"/>
          <ac:picMkLst>
            <pc:docMk/>
            <pc:sldMk cId="3163067283" sldId="287"/>
            <ac:picMk id="1030" creationId="{2604478E-F60F-7DC6-09E3-033D17DAD981}"/>
          </ac:picMkLst>
        </pc:picChg>
        <pc:picChg chg="mod">
          <ac:chgData name="Luo, Jean Y" userId="482c3ad8-8b55-421c-b204-db37e3f39e96" providerId="ADAL" clId="{F35148F3-8E97-4B02-99CC-A7392B987005}" dt="2023-12-09T17:05:20.730" v="1082" actId="1076"/>
          <ac:picMkLst>
            <pc:docMk/>
            <pc:sldMk cId="3163067283" sldId="287"/>
            <ac:picMk id="1032" creationId="{95AD4723-23B3-F793-0BF7-429EDD45E5B9}"/>
          </ac:picMkLst>
        </pc:picChg>
        <pc:picChg chg="del">
          <ac:chgData name="Luo, Jean Y" userId="482c3ad8-8b55-421c-b204-db37e3f39e96" providerId="ADAL" clId="{F35148F3-8E97-4B02-99CC-A7392B987005}" dt="2023-12-09T11:26:28.723" v="209" actId="21"/>
          <ac:picMkLst>
            <pc:docMk/>
            <pc:sldMk cId="3163067283" sldId="287"/>
            <ac:picMk id="1034" creationId="{1E8A46B5-3730-FBC1-7C64-3B6A4014E871}"/>
          </ac:picMkLst>
        </pc:picChg>
        <pc:picChg chg="add mod">
          <ac:chgData name="Luo, Jean Y" userId="482c3ad8-8b55-421c-b204-db37e3f39e96" providerId="ADAL" clId="{F35148F3-8E97-4B02-99CC-A7392B987005}" dt="2023-12-09T17:50:47.599" v="1200" actId="1076"/>
          <ac:picMkLst>
            <pc:docMk/>
            <pc:sldMk cId="3163067283" sldId="287"/>
            <ac:picMk id="2050" creationId="{6D3C17AE-2947-1AC6-8057-C0DC35F2D1C8}"/>
          </ac:picMkLst>
        </pc:picChg>
        <pc:picChg chg="add mod">
          <ac:chgData name="Luo, Jean Y" userId="482c3ad8-8b55-421c-b204-db37e3f39e96" providerId="ADAL" clId="{F35148F3-8E97-4B02-99CC-A7392B987005}" dt="2023-12-09T17:27:11.962" v="1149" actId="1076"/>
          <ac:picMkLst>
            <pc:docMk/>
            <pc:sldMk cId="3163067283" sldId="287"/>
            <ac:picMk id="2052" creationId="{C3D0B41B-6A6E-92A0-FDC0-30C8EED1D782}"/>
          </ac:picMkLst>
        </pc:picChg>
        <pc:picChg chg="add mod">
          <ac:chgData name="Luo, Jean Y" userId="482c3ad8-8b55-421c-b204-db37e3f39e96" providerId="ADAL" clId="{F35148F3-8E97-4B02-99CC-A7392B987005}" dt="2023-12-09T17:53:50.558" v="1229" actId="1076"/>
          <ac:picMkLst>
            <pc:docMk/>
            <pc:sldMk cId="3163067283" sldId="287"/>
            <ac:picMk id="2054" creationId="{7695D102-1F76-C571-D84C-0D1104A7E49D}"/>
          </ac:picMkLst>
        </pc:picChg>
        <pc:picChg chg="add del mod">
          <ac:chgData name="Luo, Jean Y" userId="482c3ad8-8b55-421c-b204-db37e3f39e96" providerId="ADAL" clId="{F35148F3-8E97-4B02-99CC-A7392B987005}" dt="2023-12-09T17:02:17.965" v="1049" actId="478"/>
          <ac:picMkLst>
            <pc:docMk/>
            <pc:sldMk cId="3163067283" sldId="287"/>
            <ac:picMk id="2056" creationId="{D4006911-EFA6-318D-D9D1-32DE9698099A}"/>
          </ac:picMkLst>
        </pc:picChg>
        <pc:picChg chg="add del">
          <ac:chgData name="Luo, Jean Y" userId="482c3ad8-8b55-421c-b204-db37e3f39e96" providerId="ADAL" clId="{F35148F3-8E97-4B02-99CC-A7392B987005}" dt="2023-12-09T17:03:52.005" v="1063"/>
          <ac:picMkLst>
            <pc:docMk/>
            <pc:sldMk cId="3163067283" sldId="287"/>
            <ac:picMk id="2058" creationId="{51B3FB92-C89D-BE09-C79F-3C14A465C03F}"/>
          </ac:picMkLst>
        </pc:picChg>
        <pc:picChg chg="add del mod">
          <ac:chgData name="Luo, Jean Y" userId="482c3ad8-8b55-421c-b204-db37e3f39e96" providerId="ADAL" clId="{F35148F3-8E97-4B02-99CC-A7392B987005}" dt="2023-12-09T17:03:51.244" v="1061"/>
          <ac:picMkLst>
            <pc:docMk/>
            <pc:sldMk cId="3163067283" sldId="287"/>
            <ac:picMk id="2060" creationId="{41559244-3A8A-9EE1-A350-C53CCBEF4C19}"/>
          </ac:picMkLst>
        </pc:picChg>
        <pc:picChg chg="add mod">
          <ac:chgData name="Luo, Jean Y" userId="482c3ad8-8b55-421c-b204-db37e3f39e96" providerId="ADAL" clId="{F35148F3-8E97-4B02-99CC-A7392B987005}" dt="2023-12-09T17:27:11.962" v="1149" actId="1076"/>
          <ac:picMkLst>
            <pc:docMk/>
            <pc:sldMk cId="3163067283" sldId="287"/>
            <ac:picMk id="2062" creationId="{F8FABCBF-2CCB-58D4-9D8F-738089E2E440}"/>
          </ac:picMkLst>
        </pc:picChg>
        <pc:picChg chg="add del mod">
          <ac:chgData name="Luo, Jean Y" userId="482c3ad8-8b55-421c-b204-db37e3f39e96" providerId="ADAL" clId="{F35148F3-8E97-4B02-99CC-A7392B987005}" dt="2023-12-09T17:08:02.118" v="1100" actId="21"/>
          <ac:picMkLst>
            <pc:docMk/>
            <pc:sldMk cId="3163067283" sldId="287"/>
            <ac:picMk id="2064" creationId="{2D29893A-6392-B6A8-5018-A1D24DDA2836}"/>
          </ac:picMkLst>
        </pc:picChg>
        <pc:cxnChg chg="add mod">
          <ac:chgData name="Luo, Jean Y" userId="482c3ad8-8b55-421c-b204-db37e3f39e96" providerId="ADAL" clId="{F35148F3-8E97-4B02-99CC-A7392B987005}" dt="2023-12-09T17:27:11.962" v="1149" actId="1076"/>
          <ac:cxnSpMkLst>
            <pc:docMk/>
            <pc:sldMk cId="3163067283" sldId="287"/>
            <ac:cxnSpMk id="5" creationId="{BBB6E555-784D-7A68-1066-14837C495CBB}"/>
          </ac:cxnSpMkLst>
        </pc:cxnChg>
      </pc:sldChg>
      <pc:sldChg chg="addSp delSp modSp add mod">
        <pc:chgData name="Luo, Jean Y" userId="482c3ad8-8b55-421c-b204-db37e3f39e96" providerId="ADAL" clId="{F35148F3-8E97-4B02-99CC-A7392B987005}" dt="2023-12-09T17:58:20.853" v="1284" actId="478"/>
        <pc:sldMkLst>
          <pc:docMk/>
          <pc:sldMk cId="4216524954" sldId="289"/>
        </pc:sldMkLst>
        <pc:spChg chg="add del mod">
          <ac:chgData name="Luo, Jean Y" userId="482c3ad8-8b55-421c-b204-db37e3f39e96" providerId="ADAL" clId="{F35148F3-8E97-4B02-99CC-A7392B987005}" dt="2023-12-09T17:58:20.853" v="1284" actId="478"/>
          <ac:spMkLst>
            <pc:docMk/>
            <pc:sldMk cId="4216524954" sldId="289"/>
            <ac:spMk id="2" creationId="{CE3464C7-E830-1FB2-D442-0A414771F179}"/>
          </ac:spMkLst>
        </pc:spChg>
        <pc:spChg chg="mod">
          <ac:chgData name="Luo, Jean Y" userId="482c3ad8-8b55-421c-b204-db37e3f39e96" providerId="ADAL" clId="{F35148F3-8E97-4B02-99CC-A7392B987005}" dt="2023-12-09T12:31:03.695" v="496" actId="20577"/>
          <ac:spMkLst>
            <pc:docMk/>
            <pc:sldMk cId="4216524954" sldId="289"/>
            <ac:spMk id="3" creationId="{2593CEBB-3AFC-D276-4F65-B6DE7FCF6D0B}"/>
          </ac:spMkLst>
        </pc:spChg>
        <pc:spChg chg="mod">
          <ac:chgData name="Luo, Jean Y" userId="482c3ad8-8b55-421c-b204-db37e3f39e96" providerId="ADAL" clId="{F35148F3-8E97-4B02-99CC-A7392B987005}" dt="2023-12-09T12:13:40.039" v="352"/>
          <ac:spMkLst>
            <pc:docMk/>
            <pc:sldMk cId="4216524954" sldId="289"/>
            <ac:spMk id="14" creationId="{BDF79C9D-AA00-691D-7B53-070587F18178}"/>
          </ac:spMkLst>
        </pc:spChg>
        <pc:spChg chg="mod">
          <ac:chgData name="Luo, Jean Y" userId="482c3ad8-8b55-421c-b204-db37e3f39e96" providerId="ADAL" clId="{F35148F3-8E97-4B02-99CC-A7392B987005}" dt="2023-12-09T12:13:40.039" v="352"/>
          <ac:spMkLst>
            <pc:docMk/>
            <pc:sldMk cId="4216524954" sldId="289"/>
            <ac:spMk id="16" creationId="{24B0B9A1-919E-52E7-55EB-692C2784F2F6}"/>
          </ac:spMkLst>
        </pc:spChg>
        <pc:spChg chg="mod">
          <ac:chgData name="Luo, Jean Y" userId="482c3ad8-8b55-421c-b204-db37e3f39e96" providerId="ADAL" clId="{F35148F3-8E97-4B02-99CC-A7392B987005}" dt="2023-12-09T12:13:40.039" v="352"/>
          <ac:spMkLst>
            <pc:docMk/>
            <pc:sldMk cId="4216524954" sldId="289"/>
            <ac:spMk id="17" creationId="{4EC76376-7EB5-0267-1FC9-5FA2E90702C9}"/>
          </ac:spMkLst>
        </pc:spChg>
        <pc:spChg chg="mod">
          <ac:chgData name="Luo, Jean Y" userId="482c3ad8-8b55-421c-b204-db37e3f39e96" providerId="ADAL" clId="{F35148F3-8E97-4B02-99CC-A7392B987005}" dt="2023-12-09T12:13:40.039" v="352"/>
          <ac:spMkLst>
            <pc:docMk/>
            <pc:sldMk cId="4216524954" sldId="289"/>
            <ac:spMk id="19" creationId="{6A1BE996-7742-CB65-F1DE-D0486D55DC98}"/>
          </ac:spMkLst>
        </pc:spChg>
        <pc:spChg chg="mod">
          <ac:chgData name="Luo, Jean Y" userId="482c3ad8-8b55-421c-b204-db37e3f39e96" providerId="ADAL" clId="{F35148F3-8E97-4B02-99CC-A7392B987005}" dt="2023-12-09T12:13:40.039" v="352"/>
          <ac:spMkLst>
            <pc:docMk/>
            <pc:sldMk cId="4216524954" sldId="289"/>
            <ac:spMk id="20" creationId="{C38DDFD2-9C89-EFED-F6BC-A7D15700715E}"/>
          </ac:spMkLst>
        </pc:spChg>
        <pc:spChg chg="mod">
          <ac:chgData name="Luo, Jean Y" userId="482c3ad8-8b55-421c-b204-db37e3f39e96" providerId="ADAL" clId="{F35148F3-8E97-4B02-99CC-A7392B987005}" dt="2023-12-09T12:13:40.039" v="352"/>
          <ac:spMkLst>
            <pc:docMk/>
            <pc:sldMk cId="4216524954" sldId="289"/>
            <ac:spMk id="21" creationId="{1609C705-EB5D-4275-030B-62806A33F659}"/>
          </ac:spMkLst>
        </pc:spChg>
        <pc:spChg chg="add mod">
          <ac:chgData name="Luo, Jean Y" userId="482c3ad8-8b55-421c-b204-db37e3f39e96" providerId="ADAL" clId="{F35148F3-8E97-4B02-99CC-A7392B987005}" dt="2023-12-09T12:25:47.520" v="478" actId="164"/>
          <ac:spMkLst>
            <pc:docMk/>
            <pc:sldMk cId="4216524954" sldId="289"/>
            <ac:spMk id="26" creationId="{603C3482-1A8D-8269-93C7-60E00AE2769F}"/>
          </ac:spMkLst>
        </pc:spChg>
        <pc:spChg chg="add del mod">
          <ac:chgData name="Luo, Jean Y" userId="482c3ad8-8b55-421c-b204-db37e3f39e96" providerId="ADAL" clId="{F35148F3-8E97-4B02-99CC-A7392B987005}" dt="2023-12-09T12:30:23.151" v="494"/>
          <ac:spMkLst>
            <pc:docMk/>
            <pc:sldMk cId="4216524954" sldId="289"/>
            <ac:spMk id="39" creationId="{39E96683-65F0-CE42-3398-56C851A78267}"/>
          </ac:spMkLst>
        </pc:spChg>
        <pc:spChg chg="add mod">
          <ac:chgData name="Luo, Jean Y" userId="482c3ad8-8b55-421c-b204-db37e3f39e96" providerId="ADAL" clId="{F35148F3-8E97-4B02-99CC-A7392B987005}" dt="2023-12-09T12:30:25.122" v="495"/>
          <ac:spMkLst>
            <pc:docMk/>
            <pc:sldMk cId="4216524954" sldId="289"/>
            <ac:spMk id="40" creationId="{3B1A3B47-4FD1-0F23-0181-B94D70135A46}"/>
          </ac:spMkLst>
        </pc:spChg>
        <pc:grpChg chg="add mod">
          <ac:chgData name="Luo, Jean Y" userId="482c3ad8-8b55-421c-b204-db37e3f39e96" providerId="ADAL" clId="{F35148F3-8E97-4B02-99CC-A7392B987005}" dt="2023-12-09T12:25:47.520" v="478" actId="164"/>
          <ac:grpSpMkLst>
            <pc:docMk/>
            <pc:sldMk cId="4216524954" sldId="289"/>
            <ac:grpSpMk id="5" creationId="{DAE785FE-A97E-A03A-3123-E4DA20EE4F07}"/>
          </ac:grpSpMkLst>
        </pc:grpChg>
        <pc:grpChg chg="mod">
          <ac:chgData name="Luo, Jean Y" userId="482c3ad8-8b55-421c-b204-db37e3f39e96" providerId="ADAL" clId="{F35148F3-8E97-4B02-99CC-A7392B987005}" dt="2023-12-09T12:13:40.039" v="352"/>
          <ac:grpSpMkLst>
            <pc:docMk/>
            <pc:sldMk cId="4216524954" sldId="289"/>
            <ac:grpSpMk id="6" creationId="{81AC7C58-7BFC-1C40-F014-C1DFC32C6774}"/>
          </ac:grpSpMkLst>
        </pc:grpChg>
        <pc:grpChg chg="mod">
          <ac:chgData name="Luo, Jean Y" userId="482c3ad8-8b55-421c-b204-db37e3f39e96" providerId="ADAL" clId="{F35148F3-8E97-4B02-99CC-A7392B987005}" dt="2023-12-09T12:13:40.039" v="352"/>
          <ac:grpSpMkLst>
            <pc:docMk/>
            <pc:sldMk cId="4216524954" sldId="289"/>
            <ac:grpSpMk id="9" creationId="{E146B71F-5F06-0B51-DDCD-C65594674063}"/>
          </ac:grpSpMkLst>
        </pc:grpChg>
        <pc:grpChg chg="mod">
          <ac:chgData name="Luo, Jean Y" userId="482c3ad8-8b55-421c-b204-db37e3f39e96" providerId="ADAL" clId="{F35148F3-8E97-4B02-99CC-A7392B987005}" dt="2023-12-09T12:13:40.039" v="352"/>
          <ac:grpSpMkLst>
            <pc:docMk/>
            <pc:sldMk cId="4216524954" sldId="289"/>
            <ac:grpSpMk id="10" creationId="{872E644C-6F97-6E61-D732-C9F380014CE4}"/>
          </ac:grpSpMkLst>
        </pc:grpChg>
        <pc:grpChg chg="mod">
          <ac:chgData name="Luo, Jean Y" userId="482c3ad8-8b55-421c-b204-db37e3f39e96" providerId="ADAL" clId="{F35148F3-8E97-4B02-99CC-A7392B987005}" dt="2023-12-09T12:13:40.039" v="352"/>
          <ac:grpSpMkLst>
            <pc:docMk/>
            <pc:sldMk cId="4216524954" sldId="289"/>
            <ac:grpSpMk id="15" creationId="{3DB08C2D-1C78-5593-F857-2A24D9F64FFB}"/>
          </ac:grpSpMkLst>
        </pc:grpChg>
        <pc:grpChg chg="add mod">
          <ac:chgData name="Luo, Jean Y" userId="482c3ad8-8b55-421c-b204-db37e3f39e96" providerId="ADAL" clId="{F35148F3-8E97-4B02-99CC-A7392B987005}" dt="2023-12-09T12:25:47.520" v="478" actId="164"/>
          <ac:grpSpMkLst>
            <pc:docMk/>
            <pc:sldMk cId="4216524954" sldId="289"/>
            <ac:grpSpMk id="34" creationId="{F49B799D-4F0F-B76E-A50B-679D837926D9}"/>
          </ac:grpSpMkLst>
        </pc:grpChg>
        <pc:picChg chg="del">
          <ac:chgData name="Luo, Jean Y" userId="482c3ad8-8b55-421c-b204-db37e3f39e96" providerId="ADAL" clId="{F35148F3-8E97-4B02-99CC-A7392B987005}" dt="2023-12-09T12:03:27.178" v="349" actId="478"/>
          <ac:picMkLst>
            <pc:docMk/>
            <pc:sldMk cId="4216524954" sldId="289"/>
            <ac:picMk id="2" creationId="{D57DFB87-A569-A77B-5EE8-44A55B303BE8}"/>
          </ac:picMkLst>
        </pc:picChg>
        <pc:picChg chg="del">
          <ac:chgData name="Luo, Jean Y" userId="482c3ad8-8b55-421c-b204-db37e3f39e96" providerId="ADAL" clId="{F35148F3-8E97-4B02-99CC-A7392B987005}" dt="2023-12-09T12:13:52.007" v="353" actId="478"/>
          <ac:picMkLst>
            <pc:docMk/>
            <pc:sldMk cId="4216524954" sldId="289"/>
            <ac:picMk id="7" creationId="{5CCEDD9D-A917-D967-F556-1CEE05F291DF}"/>
          </ac:picMkLst>
        </pc:picChg>
        <pc:picChg chg="del">
          <ac:chgData name="Luo, Jean Y" userId="482c3ad8-8b55-421c-b204-db37e3f39e96" providerId="ADAL" clId="{F35148F3-8E97-4B02-99CC-A7392B987005}" dt="2023-12-09T12:13:52.007" v="353" actId="478"/>
          <ac:picMkLst>
            <pc:docMk/>
            <pc:sldMk cId="4216524954" sldId="289"/>
            <ac:picMk id="8" creationId="{291992A0-AB96-33AA-351D-356E8AD9ECC5}"/>
          </ac:picMkLst>
        </pc:picChg>
        <pc:picChg chg="add del mod">
          <ac:chgData name="Luo, Jean Y" userId="482c3ad8-8b55-421c-b204-db37e3f39e96" providerId="ADAL" clId="{F35148F3-8E97-4B02-99CC-A7392B987005}" dt="2023-12-09T12:22:28.161" v="439" actId="478"/>
          <ac:picMkLst>
            <pc:docMk/>
            <pc:sldMk cId="4216524954" sldId="289"/>
            <ac:picMk id="4098" creationId="{A51C4F04-930D-0D70-5F72-1454E4A252F5}"/>
          </ac:picMkLst>
        </pc:picChg>
        <pc:picChg chg="add del mod">
          <ac:chgData name="Luo, Jean Y" userId="482c3ad8-8b55-421c-b204-db37e3f39e96" providerId="ADAL" clId="{F35148F3-8E97-4B02-99CC-A7392B987005}" dt="2023-12-09T12:22:12.237" v="438" actId="478"/>
          <ac:picMkLst>
            <pc:docMk/>
            <pc:sldMk cId="4216524954" sldId="289"/>
            <ac:picMk id="4100" creationId="{CB661029-D3A7-B929-1059-A5D92D2B5E66}"/>
          </ac:picMkLst>
        </pc:picChg>
        <pc:picChg chg="add del mod">
          <ac:chgData name="Luo, Jean Y" userId="482c3ad8-8b55-421c-b204-db37e3f39e96" providerId="ADAL" clId="{F35148F3-8E97-4B02-99CC-A7392B987005}" dt="2023-12-09T12:23:35.095" v="446" actId="478"/>
          <ac:picMkLst>
            <pc:docMk/>
            <pc:sldMk cId="4216524954" sldId="289"/>
            <ac:picMk id="4102" creationId="{B04CED58-42F0-6EE7-002D-73F490E32006}"/>
          </ac:picMkLst>
        </pc:picChg>
        <pc:picChg chg="add mod">
          <ac:chgData name="Luo, Jean Y" userId="482c3ad8-8b55-421c-b204-db37e3f39e96" providerId="ADAL" clId="{F35148F3-8E97-4B02-99CC-A7392B987005}" dt="2023-12-09T12:23:43.134" v="450" actId="1076"/>
          <ac:picMkLst>
            <pc:docMk/>
            <pc:sldMk cId="4216524954" sldId="289"/>
            <ac:picMk id="4104" creationId="{F2D14A8A-30D2-4AC2-7842-1189C8051ACC}"/>
          </ac:picMkLst>
        </pc:picChg>
        <pc:cxnChg chg="mod">
          <ac:chgData name="Luo, Jean Y" userId="482c3ad8-8b55-421c-b204-db37e3f39e96" providerId="ADAL" clId="{F35148F3-8E97-4B02-99CC-A7392B987005}" dt="2023-12-09T12:13:40.039" v="352"/>
          <ac:cxnSpMkLst>
            <pc:docMk/>
            <pc:sldMk cId="4216524954" sldId="289"/>
            <ac:cxnSpMk id="11" creationId="{68DC8EB7-FBA0-8040-5FF0-8A0DF63F67F1}"/>
          </ac:cxnSpMkLst>
        </pc:cxnChg>
        <pc:cxnChg chg="mod">
          <ac:chgData name="Luo, Jean Y" userId="482c3ad8-8b55-421c-b204-db37e3f39e96" providerId="ADAL" clId="{F35148F3-8E97-4B02-99CC-A7392B987005}" dt="2023-12-09T12:13:40.039" v="352"/>
          <ac:cxnSpMkLst>
            <pc:docMk/>
            <pc:sldMk cId="4216524954" sldId="289"/>
            <ac:cxnSpMk id="12" creationId="{60407C29-40F6-1BFF-0DC9-140A83DA5154}"/>
          </ac:cxnSpMkLst>
        </pc:cxnChg>
        <pc:cxnChg chg="mod">
          <ac:chgData name="Luo, Jean Y" userId="482c3ad8-8b55-421c-b204-db37e3f39e96" providerId="ADAL" clId="{F35148F3-8E97-4B02-99CC-A7392B987005}" dt="2023-12-09T12:13:40.039" v="352"/>
          <ac:cxnSpMkLst>
            <pc:docMk/>
            <pc:sldMk cId="4216524954" sldId="289"/>
            <ac:cxnSpMk id="13" creationId="{C134FC14-ED14-72F9-D5F1-9056E4079064}"/>
          </ac:cxnSpMkLst>
        </pc:cxnChg>
        <pc:cxnChg chg="mod">
          <ac:chgData name="Luo, Jean Y" userId="482c3ad8-8b55-421c-b204-db37e3f39e96" providerId="ADAL" clId="{F35148F3-8E97-4B02-99CC-A7392B987005}" dt="2023-12-09T12:13:40.039" v="352"/>
          <ac:cxnSpMkLst>
            <pc:docMk/>
            <pc:sldMk cId="4216524954" sldId="289"/>
            <ac:cxnSpMk id="22" creationId="{1EBAA9AF-90FB-4A41-A4D3-D05A183FF375}"/>
          </ac:cxnSpMkLst>
        </pc:cxnChg>
        <pc:cxnChg chg="mod">
          <ac:chgData name="Luo, Jean Y" userId="482c3ad8-8b55-421c-b204-db37e3f39e96" providerId="ADAL" clId="{F35148F3-8E97-4B02-99CC-A7392B987005}" dt="2023-12-09T12:13:40.039" v="352"/>
          <ac:cxnSpMkLst>
            <pc:docMk/>
            <pc:sldMk cId="4216524954" sldId="289"/>
            <ac:cxnSpMk id="23" creationId="{3A6987E1-5D63-B509-2AAF-1AF2A1063A7A}"/>
          </ac:cxnSpMkLst>
        </pc:cxnChg>
        <pc:cxnChg chg="mod">
          <ac:chgData name="Luo, Jean Y" userId="482c3ad8-8b55-421c-b204-db37e3f39e96" providerId="ADAL" clId="{F35148F3-8E97-4B02-99CC-A7392B987005}" dt="2023-12-09T12:13:40.039" v="352"/>
          <ac:cxnSpMkLst>
            <pc:docMk/>
            <pc:sldMk cId="4216524954" sldId="289"/>
            <ac:cxnSpMk id="24" creationId="{D1FC479A-3704-2F01-8435-07C793184FE4}"/>
          </ac:cxnSpMkLst>
        </pc:cxnChg>
        <pc:cxnChg chg="mod">
          <ac:chgData name="Luo, Jean Y" userId="482c3ad8-8b55-421c-b204-db37e3f39e96" providerId="ADAL" clId="{F35148F3-8E97-4B02-99CC-A7392B987005}" dt="2023-12-09T12:13:40.039" v="352"/>
          <ac:cxnSpMkLst>
            <pc:docMk/>
            <pc:sldMk cId="4216524954" sldId="289"/>
            <ac:cxnSpMk id="25" creationId="{C8B963BE-3E29-5196-F84A-A6FEB36ECB18}"/>
          </ac:cxnSpMkLst>
        </pc:cxnChg>
        <pc:cxnChg chg="mod">
          <ac:chgData name="Luo, Jean Y" userId="482c3ad8-8b55-421c-b204-db37e3f39e96" providerId="ADAL" clId="{F35148F3-8E97-4B02-99CC-A7392B987005}" dt="2023-12-09T12:25:47.520" v="478" actId="164"/>
          <ac:cxnSpMkLst>
            <pc:docMk/>
            <pc:sldMk cId="4216524954" sldId="289"/>
            <ac:cxnSpMk id="28" creationId="{38E26F64-A76F-4339-B2EA-DFA8E2A4011C}"/>
          </ac:cxnSpMkLst>
        </pc:cxnChg>
        <pc:cxnChg chg="add mod">
          <ac:chgData name="Luo, Jean Y" userId="482c3ad8-8b55-421c-b204-db37e3f39e96" providerId="ADAL" clId="{F35148F3-8E97-4B02-99CC-A7392B987005}" dt="2023-12-09T12:17:20.694" v="392"/>
          <ac:cxnSpMkLst>
            <pc:docMk/>
            <pc:sldMk cId="4216524954" sldId="289"/>
            <ac:cxnSpMk id="32" creationId="{E3B32800-DF63-0184-4DE5-DBBF1848285E}"/>
          </ac:cxnSpMkLst>
        </pc:cxnChg>
        <pc:cxnChg chg="add mod">
          <ac:chgData name="Luo, Jean Y" userId="482c3ad8-8b55-421c-b204-db37e3f39e96" providerId="ADAL" clId="{F35148F3-8E97-4B02-99CC-A7392B987005}" dt="2023-12-09T12:17:29.595" v="393"/>
          <ac:cxnSpMkLst>
            <pc:docMk/>
            <pc:sldMk cId="4216524954" sldId="289"/>
            <ac:cxnSpMk id="33" creationId="{6D59502A-6E35-3961-9972-05A902A94190}"/>
          </ac:cxnSpMkLst>
        </pc:cxnChg>
        <pc:cxnChg chg="add mod">
          <ac:chgData name="Luo, Jean Y" userId="482c3ad8-8b55-421c-b204-db37e3f39e96" providerId="ADAL" clId="{F35148F3-8E97-4B02-99CC-A7392B987005}" dt="2023-12-09T12:30:25.122" v="495"/>
          <ac:cxnSpMkLst>
            <pc:docMk/>
            <pc:sldMk cId="4216524954" sldId="289"/>
            <ac:cxnSpMk id="41" creationId="{12633A25-D08C-FE4A-7BF0-08F3764C11AB}"/>
          </ac:cxnSpMkLst>
        </pc:cxnChg>
      </pc:sldChg>
      <pc:sldChg chg="addSp delSp modSp add mod">
        <pc:chgData name="Luo, Jean Y" userId="482c3ad8-8b55-421c-b204-db37e3f39e96" providerId="ADAL" clId="{F35148F3-8E97-4B02-99CC-A7392B987005}" dt="2023-12-09T17:58:11.964" v="1281" actId="478"/>
        <pc:sldMkLst>
          <pc:docMk/>
          <pc:sldMk cId="1739399559" sldId="290"/>
        </pc:sldMkLst>
        <pc:spChg chg="mod">
          <ac:chgData name="Luo, Jean Y" userId="482c3ad8-8b55-421c-b204-db37e3f39e96" providerId="ADAL" clId="{F35148F3-8E97-4B02-99CC-A7392B987005}" dt="2023-12-09T17:51:08.041" v="1211" actId="1036"/>
          <ac:spMkLst>
            <pc:docMk/>
            <pc:sldMk cId="1739399559" sldId="290"/>
            <ac:spMk id="3" creationId="{2593CEBB-3AFC-D276-4F65-B6DE7FCF6D0B}"/>
          </ac:spMkLst>
        </pc:spChg>
        <pc:spChg chg="add mod">
          <ac:chgData name="Luo, Jean Y" userId="482c3ad8-8b55-421c-b204-db37e3f39e96" providerId="ADAL" clId="{F35148F3-8E97-4B02-99CC-A7392B987005}" dt="2023-12-09T17:51:08.041" v="1211" actId="1036"/>
          <ac:spMkLst>
            <pc:docMk/>
            <pc:sldMk cId="1739399559" sldId="290"/>
            <ac:spMk id="6" creationId="{08E57E25-8E33-EB5D-8236-48D9EE78824A}"/>
          </ac:spMkLst>
        </pc:spChg>
        <pc:spChg chg="add del mod">
          <ac:chgData name="Luo, Jean Y" userId="482c3ad8-8b55-421c-b204-db37e3f39e96" providerId="ADAL" clId="{F35148F3-8E97-4B02-99CC-A7392B987005}" dt="2023-12-09T17:58:11.964" v="1281" actId="478"/>
          <ac:spMkLst>
            <pc:docMk/>
            <pc:sldMk cId="1739399559" sldId="290"/>
            <ac:spMk id="7" creationId="{31F281C7-105F-2A72-C36E-AAB0E51E80EB}"/>
          </ac:spMkLst>
        </pc:spChg>
        <pc:grpChg chg="add mod">
          <ac:chgData name="Luo, Jean Y" userId="482c3ad8-8b55-421c-b204-db37e3f39e96" providerId="ADAL" clId="{F35148F3-8E97-4B02-99CC-A7392B987005}" dt="2023-12-09T17:51:08.041" v="1211" actId="1036"/>
          <ac:grpSpMkLst>
            <pc:docMk/>
            <pc:sldMk cId="1739399559" sldId="290"/>
            <ac:grpSpMk id="5" creationId="{C0C57E61-0DD1-BAFF-E59C-577236ED4312}"/>
          </ac:grpSpMkLst>
        </pc:grpChg>
        <pc:picChg chg="add mod">
          <ac:chgData name="Luo, Jean Y" userId="482c3ad8-8b55-421c-b204-db37e3f39e96" providerId="ADAL" clId="{F35148F3-8E97-4B02-99CC-A7392B987005}" dt="2023-12-09T17:51:08.041" v="1211" actId="1036"/>
          <ac:picMkLst>
            <pc:docMk/>
            <pc:sldMk cId="1739399559" sldId="290"/>
            <ac:picMk id="2" creationId="{06892FC9-534C-7B49-4DB8-FB3751067E20}"/>
          </ac:picMkLst>
        </pc:picChg>
        <pc:picChg chg="del">
          <ac:chgData name="Luo, Jean Y" userId="482c3ad8-8b55-421c-b204-db37e3f39e96" providerId="ADAL" clId="{F35148F3-8E97-4B02-99CC-A7392B987005}" dt="2023-12-09T15:54:34.236" v="499" actId="478"/>
          <ac:picMkLst>
            <pc:docMk/>
            <pc:sldMk cId="1739399559" sldId="290"/>
            <ac:picMk id="7" creationId="{5CCEDD9D-A917-D967-F556-1CEE05F291DF}"/>
          </ac:picMkLst>
        </pc:picChg>
        <pc:picChg chg="del">
          <ac:chgData name="Luo, Jean Y" userId="482c3ad8-8b55-421c-b204-db37e3f39e96" providerId="ADAL" clId="{F35148F3-8E97-4B02-99CC-A7392B987005}" dt="2023-12-09T15:54:34.236" v="499" actId="478"/>
          <ac:picMkLst>
            <pc:docMk/>
            <pc:sldMk cId="1739399559" sldId="290"/>
            <ac:picMk id="8" creationId="{291992A0-AB96-33AA-351D-356E8AD9ECC5}"/>
          </ac:picMkLst>
        </pc:picChg>
        <pc:picChg chg="add mod">
          <ac:chgData name="Luo, Jean Y" userId="482c3ad8-8b55-421c-b204-db37e3f39e96" providerId="ADAL" clId="{F35148F3-8E97-4B02-99CC-A7392B987005}" dt="2023-12-09T17:51:08.041" v="1211" actId="1036"/>
          <ac:picMkLst>
            <pc:docMk/>
            <pc:sldMk cId="1739399559" sldId="290"/>
            <ac:picMk id="13" creationId="{7670802C-63AF-0267-977A-6D8FBB631AC0}"/>
          </ac:picMkLst>
        </pc:picChg>
        <pc:picChg chg="add mod">
          <ac:chgData name="Luo, Jean Y" userId="482c3ad8-8b55-421c-b204-db37e3f39e96" providerId="ADAL" clId="{F35148F3-8E97-4B02-99CC-A7392B987005}" dt="2023-12-09T17:51:08.041" v="1211" actId="1036"/>
          <ac:picMkLst>
            <pc:docMk/>
            <pc:sldMk cId="1739399559" sldId="290"/>
            <ac:picMk id="14" creationId="{E4B42CE1-F233-431D-1A6F-3FCAEE814D7B}"/>
          </ac:picMkLst>
        </pc:picChg>
        <pc:picChg chg="add mod">
          <ac:chgData name="Luo, Jean Y" userId="482c3ad8-8b55-421c-b204-db37e3f39e96" providerId="ADAL" clId="{F35148F3-8E97-4B02-99CC-A7392B987005}" dt="2023-12-09T17:51:08.041" v="1211" actId="1036"/>
          <ac:picMkLst>
            <pc:docMk/>
            <pc:sldMk cId="1739399559" sldId="290"/>
            <ac:picMk id="3074" creationId="{57829E93-C1BA-61FC-461D-B482FBC494EB}"/>
          </ac:picMkLst>
        </pc:picChg>
        <pc:picChg chg="add mod">
          <ac:chgData name="Luo, Jean Y" userId="482c3ad8-8b55-421c-b204-db37e3f39e96" providerId="ADAL" clId="{F35148F3-8E97-4B02-99CC-A7392B987005}" dt="2023-12-09T17:51:08.041" v="1211" actId="1036"/>
          <ac:picMkLst>
            <pc:docMk/>
            <pc:sldMk cId="1739399559" sldId="290"/>
            <ac:picMk id="3076" creationId="{F5380A38-BFE0-8C7F-2C97-96EE67B30955}"/>
          </ac:picMkLst>
        </pc:picChg>
        <pc:picChg chg="add mod">
          <ac:chgData name="Luo, Jean Y" userId="482c3ad8-8b55-421c-b204-db37e3f39e96" providerId="ADAL" clId="{F35148F3-8E97-4B02-99CC-A7392B987005}" dt="2023-12-09T17:51:08.041" v="1211" actId="1036"/>
          <ac:picMkLst>
            <pc:docMk/>
            <pc:sldMk cId="1739399559" sldId="290"/>
            <ac:picMk id="3078" creationId="{EA759A59-B455-C145-908A-1FFF4245AB52}"/>
          </ac:picMkLst>
        </pc:picChg>
        <pc:cxnChg chg="add mod">
          <ac:chgData name="Luo, Jean Y" userId="482c3ad8-8b55-421c-b204-db37e3f39e96" providerId="ADAL" clId="{F35148F3-8E97-4B02-99CC-A7392B987005}" dt="2023-12-09T17:51:08.041" v="1211" actId="1036"/>
          <ac:cxnSpMkLst>
            <pc:docMk/>
            <pc:sldMk cId="1739399559" sldId="290"/>
            <ac:cxnSpMk id="9" creationId="{5815E72E-2BFE-8E57-8C36-4E76F68D2F65}"/>
          </ac:cxnSpMkLst>
        </pc:cxnChg>
        <pc:cxnChg chg="add mod">
          <ac:chgData name="Luo, Jean Y" userId="482c3ad8-8b55-421c-b204-db37e3f39e96" providerId="ADAL" clId="{F35148F3-8E97-4B02-99CC-A7392B987005}" dt="2023-12-09T17:51:08.041" v="1211" actId="1036"/>
          <ac:cxnSpMkLst>
            <pc:docMk/>
            <pc:sldMk cId="1739399559" sldId="290"/>
            <ac:cxnSpMk id="15" creationId="{9DF61E93-8A48-6523-6450-4E758BA4E293}"/>
          </ac:cxnSpMkLst>
        </pc:cxnChg>
      </pc:sldChg>
      <pc:sldChg chg="addSp delSp modSp add mod">
        <pc:chgData name="Luo, Jean Y" userId="482c3ad8-8b55-421c-b204-db37e3f39e96" providerId="ADAL" clId="{F35148F3-8E97-4B02-99CC-A7392B987005}" dt="2023-12-09T17:58:08.093" v="1280" actId="478"/>
        <pc:sldMkLst>
          <pc:docMk/>
          <pc:sldMk cId="2438873751" sldId="291"/>
        </pc:sldMkLst>
        <pc:spChg chg="add del mod">
          <ac:chgData name="Luo, Jean Y" userId="482c3ad8-8b55-421c-b204-db37e3f39e96" providerId="ADAL" clId="{F35148F3-8E97-4B02-99CC-A7392B987005}" dt="2023-12-09T17:58:08.093" v="1280" actId="478"/>
          <ac:spMkLst>
            <pc:docMk/>
            <pc:sldMk cId="2438873751" sldId="291"/>
            <ac:spMk id="2" creationId="{B1B4388D-0F05-AA31-731B-A948C9839415}"/>
          </ac:spMkLst>
        </pc:spChg>
        <pc:spChg chg="mod">
          <ac:chgData name="Luo, Jean Y" userId="482c3ad8-8b55-421c-b204-db37e3f39e96" providerId="ADAL" clId="{F35148F3-8E97-4B02-99CC-A7392B987005}" dt="2023-12-09T17:51:34.360" v="1225" actId="1036"/>
          <ac:spMkLst>
            <pc:docMk/>
            <pc:sldMk cId="2438873751" sldId="291"/>
            <ac:spMk id="3" creationId="{2593CEBB-3AFC-D276-4F65-B6DE7FCF6D0B}"/>
          </ac:spMkLst>
        </pc:spChg>
        <pc:spChg chg="del">
          <ac:chgData name="Luo, Jean Y" userId="482c3ad8-8b55-421c-b204-db37e3f39e96" providerId="ADAL" clId="{F35148F3-8E97-4B02-99CC-A7392B987005}" dt="2023-12-09T16:23:41.995" v="855" actId="478"/>
          <ac:spMkLst>
            <pc:docMk/>
            <pc:sldMk cId="2438873751" sldId="291"/>
            <ac:spMk id="6" creationId="{08E57E25-8E33-EB5D-8236-48D9EE78824A}"/>
          </ac:spMkLst>
        </pc:spChg>
        <pc:grpChg chg="del">
          <ac:chgData name="Luo, Jean Y" userId="482c3ad8-8b55-421c-b204-db37e3f39e96" providerId="ADAL" clId="{F35148F3-8E97-4B02-99CC-A7392B987005}" dt="2023-12-09T16:23:41.995" v="855" actId="478"/>
          <ac:grpSpMkLst>
            <pc:docMk/>
            <pc:sldMk cId="2438873751" sldId="291"/>
            <ac:grpSpMk id="5" creationId="{C0C57E61-0DD1-BAFF-E59C-577236ED4312}"/>
          </ac:grpSpMkLst>
        </pc:grpChg>
        <pc:picChg chg="mod">
          <ac:chgData name="Luo, Jean Y" userId="482c3ad8-8b55-421c-b204-db37e3f39e96" providerId="ADAL" clId="{F35148F3-8E97-4B02-99CC-A7392B987005}" dt="2023-12-09T17:51:34.360" v="1225" actId="1036"/>
          <ac:picMkLst>
            <pc:docMk/>
            <pc:sldMk cId="2438873751" sldId="291"/>
            <ac:picMk id="13" creationId="{7670802C-63AF-0267-977A-6D8FBB631AC0}"/>
          </ac:picMkLst>
        </pc:picChg>
        <pc:picChg chg="mod">
          <ac:chgData name="Luo, Jean Y" userId="482c3ad8-8b55-421c-b204-db37e3f39e96" providerId="ADAL" clId="{F35148F3-8E97-4B02-99CC-A7392B987005}" dt="2023-12-09T17:51:34.360" v="1225" actId="1036"/>
          <ac:picMkLst>
            <pc:docMk/>
            <pc:sldMk cId="2438873751" sldId="291"/>
            <ac:picMk id="14" creationId="{E4B42CE1-F233-431D-1A6F-3FCAEE814D7B}"/>
          </ac:picMkLst>
        </pc:picChg>
        <pc:picChg chg="del">
          <ac:chgData name="Luo, Jean Y" userId="482c3ad8-8b55-421c-b204-db37e3f39e96" providerId="ADAL" clId="{F35148F3-8E97-4B02-99CC-A7392B987005}" dt="2023-12-09T16:16:43.373" v="819" actId="478"/>
          <ac:picMkLst>
            <pc:docMk/>
            <pc:sldMk cId="2438873751" sldId="291"/>
            <ac:picMk id="3076" creationId="{F5380A38-BFE0-8C7F-2C97-96EE67B30955}"/>
          </ac:picMkLst>
        </pc:picChg>
        <pc:picChg chg="del">
          <ac:chgData name="Luo, Jean Y" userId="482c3ad8-8b55-421c-b204-db37e3f39e96" providerId="ADAL" clId="{F35148F3-8E97-4B02-99CC-A7392B987005}" dt="2023-12-09T16:23:41.995" v="855" actId="478"/>
          <ac:picMkLst>
            <pc:docMk/>
            <pc:sldMk cId="2438873751" sldId="291"/>
            <ac:picMk id="3078" creationId="{EA759A59-B455-C145-908A-1FFF4245AB52}"/>
          </ac:picMkLst>
        </pc:picChg>
        <pc:cxnChg chg="del">
          <ac:chgData name="Luo, Jean Y" userId="482c3ad8-8b55-421c-b204-db37e3f39e96" providerId="ADAL" clId="{F35148F3-8E97-4B02-99CC-A7392B987005}" dt="2023-12-09T16:23:41.995" v="855" actId="478"/>
          <ac:cxnSpMkLst>
            <pc:docMk/>
            <pc:sldMk cId="2438873751" sldId="291"/>
            <ac:cxnSpMk id="9" creationId="{5815E72E-2BFE-8E57-8C36-4E76F68D2F65}"/>
          </ac:cxnSpMkLst>
        </pc:cxnChg>
        <pc:cxnChg chg="del">
          <ac:chgData name="Luo, Jean Y" userId="482c3ad8-8b55-421c-b204-db37e3f39e96" providerId="ADAL" clId="{F35148F3-8E97-4B02-99CC-A7392B987005}" dt="2023-12-09T16:23:41.995" v="855" actId="478"/>
          <ac:cxnSpMkLst>
            <pc:docMk/>
            <pc:sldMk cId="2438873751" sldId="291"/>
            <ac:cxnSpMk id="15" creationId="{9DF61E93-8A48-6523-6450-4E758BA4E293}"/>
          </ac:cxnSpMkLst>
        </pc:cxnChg>
      </pc:sldChg>
      <pc:sldMasterChg chg="modSp mod addSldLayout modSldLayout">
        <pc:chgData name="Luo, Jean Y" userId="482c3ad8-8b55-421c-b204-db37e3f39e96" providerId="ADAL" clId="{F35148F3-8E97-4B02-99CC-A7392B987005}" dt="2023-12-09T18:01:57.357" v="1400" actId="20577"/>
        <pc:sldMasterMkLst>
          <pc:docMk/>
          <pc:sldMasterMk cId="2787001509" sldId="2147483660"/>
        </pc:sldMasterMkLst>
        <pc:spChg chg="mod">
          <ac:chgData name="Luo, Jean Y" userId="482c3ad8-8b55-421c-b204-db37e3f39e96" providerId="ADAL" clId="{F35148F3-8E97-4B02-99CC-A7392B987005}" dt="2023-12-09T17:55:07.526" v="1256" actId="1076"/>
          <ac:spMkLst>
            <pc:docMk/>
            <pc:sldMasterMk cId="2787001509" sldId="2147483660"/>
            <ac:spMk id="5" creationId="{C8A3E137-0659-0B05-F4D2-CF6A4B504601}"/>
          </ac:spMkLst>
        </pc:spChg>
        <pc:sldLayoutChg chg="addSp modSp mod">
          <pc:chgData name="Luo, Jean Y" userId="482c3ad8-8b55-421c-b204-db37e3f39e96" providerId="ADAL" clId="{F35148F3-8E97-4B02-99CC-A7392B987005}" dt="2023-12-09T18:01:57.357" v="1400" actId="20577"/>
          <pc:sldLayoutMkLst>
            <pc:docMk/>
            <pc:sldMasterMk cId="2787001509" sldId="2147483660"/>
            <pc:sldLayoutMk cId="2497828983" sldId="2147483661"/>
          </pc:sldLayoutMkLst>
          <pc:spChg chg="add mod">
            <ac:chgData name="Luo, Jean Y" userId="482c3ad8-8b55-421c-b204-db37e3f39e96" providerId="ADAL" clId="{F35148F3-8E97-4B02-99CC-A7392B987005}" dt="2023-12-09T17:55:52.348" v="1263"/>
            <ac:spMkLst>
              <pc:docMk/>
              <pc:sldMasterMk cId="2787001509" sldId="2147483660"/>
              <pc:sldLayoutMk cId="2497828983" sldId="2147483661"/>
              <ac:spMk id="2" creationId="{B7423B4A-00B3-9B3D-FC7A-F25CC47143CE}"/>
            </ac:spMkLst>
          </pc:spChg>
          <pc:spChg chg="mod">
            <ac:chgData name="Luo, Jean Y" userId="482c3ad8-8b55-421c-b204-db37e3f39e96" providerId="ADAL" clId="{F35148F3-8E97-4B02-99CC-A7392B987005}" dt="2023-12-09T18:01:48.177" v="1390" actId="20577"/>
            <ac:spMkLst>
              <pc:docMk/>
              <pc:sldMasterMk cId="2787001509" sldId="2147483660"/>
              <pc:sldLayoutMk cId="2497828983" sldId="2147483661"/>
              <ac:spMk id="9" creationId="{00000000-0000-0000-0000-000000000000}"/>
            </ac:spMkLst>
          </pc:spChg>
          <pc:spChg chg="mod">
            <ac:chgData name="Luo, Jean Y" userId="482c3ad8-8b55-421c-b204-db37e3f39e96" providerId="ADAL" clId="{F35148F3-8E97-4B02-99CC-A7392B987005}" dt="2023-12-09T18:01:39.313" v="1362" actId="6549"/>
            <ac:spMkLst>
              <pc:docMk/>
              <pc:sldMasterMk cId="2787001509" sldId="2147483660"/>
              <pc:sldLayoutMk cId="2497828983" sldId="2147483661"/>
              <ac:spMk id="10" creationId="{00000000-0000-0000-0000-000000000000}"/>
            </ac:spMkLst>
          </pc:spChg>
          <pc:spChg chg="mod">
            <ac:chgData name="Luo, Jean Y" userId="482c3ad8-8b55-421c-b204-db37e3f39e96" providerId="ADAL" clId="{F35148F3-8E97-4B02-99CC-A7392B987005}" dt="2023-12-09T18:01:57.357" v="1400" actId="20577"/>
            <ac:spMkLst>
              <pc:docMk/>
              <pc:sldMasterMk cId="2787001509" sldId="2147483660"/>
              <pc:sldLayoutMk cId="2497828983" sldId="2147483661"/>
              <ac:spMk id="11" creationId="{00000000-0000-0000-0000-000000000000}"/>
            </ac:spMkLst>
          </pc:spChg>
          <pc:spChg chg="mod">
            <ac:chgData name="Luo, Jean Y" userId="482c3ad8-8b55-421c-b204-db37e3f39e96" providerId="ADAL" clId="{F35148F3-8E97-4B02-99CC-A7392B987005}" dt="2023-12-09T18:01:17.150" v="1303"/>
            <ac:spMkLst>
              <pc:docMk/>
              <pc:sldMasterMk cId="2787001509" sldId="2147483660"/>
              <pc:sldLayoutMk cId="2497828983" sldId="2147483661"/>
              <ac:spMk id="13" creationId="{00000000-0000-0000-0000-000000000000}"/>
            </ac:spMkLst>
          </pc:spChg>
        </pc:sldLayoutChg>
        <pc:sldLayoutChg chg="addSp modSp">
          <pc:chgData name="Luo, Jean Y" userId="482c3ad8-8b55-421c-b204-db37e3f39e96" providerId="ADAL" clId="{F35148F3-8E97-4B02-99CC-A7392B987005}" dt="2023-12-09T17:55:53.553" v="1264"/>
          <pc:sldLayoutMkLst>
            <pc:docMk/>
            <pc:sldMasterMk cId="2787001509" sldId="2147483660"/>
            <pc:sldLayoutMk cId="3621297790" sldId="2147483662"/>
          </pc:sldLayoutMkLst>
          <pc:spChg chg="add mod">
            <ac:chgData name="Luo, Jean Y" userId="482c3ad8-8b55-421c-b204-db37e3f39e96" providerId="ADAL" clId="{F35148F3-8E97-4B02-99CC-A7392B987005}" dt="2023-12-09T17:55:53.553" v="1264"/>
            <ac:spMkLst>
              <pc:docMk/>
              <pc:sldMasterMk cId="2787001509" sldId="2147483660"/>
              <pc:sldLayoutMk cId="3621297790" sldId="2147483662"/>
              <ac:spMk id="2" creationId="{E5F67F4C-3647-9380-FBC9-883307840490}"/>
            </ac:spMkLst>
          </pc:spChg>
        </pc:sldLayoutChg>
        <pc:sldLayoutChg chg="addSp modSp">
          <pc:chgData name="Luo, Jean Y" userId="482c3ad8-8b55-421c-b204-db37e3f39e96" providerId="ADAL" clId="{F35148F3-8E97-4B02-99CC-A7392B987005}" dt="2023-12-09T17:55:54.539" v="1265"/>
          <pc:sldLayoutMkLst>
            <pc:docMk/>
            <pc:sldMasterMk cId="2787001509" sldId="2147483660"/>
            <pc:sldLayoutMk cId="2484024508" sldId="2147483663"/>
          </pc:sldLayoutMkLst>
          <pc:spChg chg="add mod">
            <ac:chgData name="Luo, Jean Y" userId="482c3ad8-8b55-421c-b204-db37e3f39e96" providerId="ADAL" clId="{F35148F3-8E97-4B02-99CC-A7392B987005}" dt="2023-12-09T17:55:54.539" v="1265"/>
            <ac:spMkLst>
              <pc:docMk/>
              <pc:sldMasterMk cId="2787001509" sldId="2147483660"/>
              <pc:sldLayoutMk cId="2484024508" sldId="2147483663"/>
              <ac:spMk id="4" creationId="{5CBD61B6-DEA4-5A50-3B7A-932A02586835}"/>
            </ac:spMkLst>
          </pc:spChg>
        </pc:sldLayoutChg>
        <pc:sldLayoutChg chg="addSp modSp">
          <pc:chgData name="Luo, Jean Y" userId="482c3ad8-8b55-421c-b204-db37e3f39e96" providerId="ADAL" clId="{F35148F3-8E97-4B02-99CC-A7392B987005}" dt="2023-12-09T17:55:55.225" v="1266"/>
          <pc:sldLayoutMkLst>
            <pc:docMk/>
            <pc:sldMasterMk cId="2787001509" sldId="2147483660"/>
            <pc:sldLayoutMk cId="1609412695" sldId="2147483664"/>
          </pc:sldLayoutMkLst>
          <pc:spChg chg="add mod">
            <ac:chgData name="Luo, Jean Y" userId="482c3ad8-8b55-421c-b204-db37e3f39e96" providerId="ADAL" clId="{F35148F3-8E97-4B02-99CC-A7392B987005}" dt="2023-12-09T17:55:55.225" v="1266"/>
            <ac:spMkLst>
              <pc:docMk/>
              <pc:sldMasterMk cId="2787001509" sldId="2147483660"/>
              <pc:sldLayoutMk cId="1609412695" sldId="2147483664"/>
              <ac:spMk id="3" creationId="{10E3DB9F-4958-22C5-B805-BCDA716F0F76}"/>
            </ac:spMkLst>
          </pc:spChg>
        </pc:sldLayoutChg>
        <pc:sldLayoutChg chg="addSp modSp">
          <pc:chgData name="Luo, Jean Y" userId="482c3ad8-8b55-421c-b204-db37e3f39e96" providerId="ADAL" clId="{F35148F3-8E97-4B02-99CC-A7392B987005}" dt="2023-12-09T17:55:56.521" v="1267"/>
          <pc:sldLayoutMkLst>
            <pc:docMk/>
            <pc:sldMasterMk cId="2787001509" sldId="2147483660"/>
            <pc:sldLayoutMk cId="2321798863" sldId="2147483665"/>
          </pc:sldLayoutMkLst>
          <pc:spChg chg="add mod">
            <ac:chgData name="Luo, Jean Y" userId="482c3ad8-8b55-421c-b204-db37e3f39e96" providerId="ADAL" clId="{F35148F3-8E97-4B02-99CC-A7392B987005}" dt="2023-12-09T17:55:56.521" v="1267"/>
            <ac:spMkLst>
              <pc:docMk/>
              <pc:sldMasterMk cId="2787001509" sldId="2147483660"/>
              <pc:sldLayoutMk cId="2321798863" sldId="2147483665"/>
              <ac:spMk id="2" creationId="{D51A26D4-40D2-53FA-22B1-05AD8BE04414}"/>
            </ac:spMkLst>
          </pc:spChg>
        </pc:sldLayoutChg>
        <pc:sldLayoutChg chg="addSp modSp">
          <pc:chgData name="Luo, Jean Y" userId="482c3ad8-8b55-421c-b204-db37e3f39e96" providerId="ADAL" clId="{F35148F3-8E97-4B02-99CC-A7392B987005}" dt="2023-12-09T17:55:57.274" v="1268"/>
          <pc:sldLayoutMkLst>
            <pc:docMk/>
            <pc:sldMasterMk cId="2787001509" sldId="2147483660"/>
            <pc:sldLayoutMk cId="1726310922" sldId="2147483666"/>
          </pc:sldLayoutMkLst>
          <pc:spChg chg="add mod">
            <ac:chgData name="Luo, Jean Y" userId="482c3ad8-8b55-421c-b204-db37e3f39e96" providerId="ADAL" clId="{F35148F3-8E97-4B02-99CC-A7392B987005}" dt="2023-12-09T17:55:57.274" v="1268"/>
            <ac:spMkLst>
              <pc:docMk/>
              <pc:sldMasterMk cId="2787001509" sldId="2147483660"/>
              <pc:sldLayoutMk cId="1726310922" sldId="2147483666"/>
              <ac:spMk id="2" creationId="{F23B11FE-9660-2DB4-ADDB-4A42AE57B1BD}"/>
            </ac:spMkLst>
          </pc:spChg>
        </pc:sldLayoutChg>
        <pc:sldLayoutChg chg="addSp modSp">
          <pc:chgData name="Luo, Jean Y" userId="482c3ad8-8b55-421c-b204-db37e3f39e96" providerId="ADAL" clId="{F35148F3-8E97-4B02-99CC-A7392B987005}" dt="2023-12-09T17:55:58.032" v="1269"/>
          <pc:sldLayoutMkLst>
            <pc:docMk/>
            <pc:sldMasterMk cId="2787001509" sldId="2147483660"/>
            <pc:sldLayoutMk cId="1478104915" sldId="2147483667"/>
          </pc:sldLayoutMkLst>
          <pc:spChg chg="add mod">
            <ac:chgData name="Luo, Jean Y" userId="482c3ad8-8b55-421c-b204-db37e3f39e96" providerId="ADAL" clId="{F35148F3-8E97-4B02-99CC-A7392B987005}" dt="2023-12-09T17:55:58.032" v="1269"/>
            <ac:spMkLst>
              <pc:docMk/>
              <pc:sldMasterMk cId="2787001509" sldId="2147483660"/>
              <pc:sldLayoutMk cId="1478104915" sldId="2147483667"/>
              <ac:spMk id="2" creationId="{864829C9-2077-B8B3-886E-B911878C1077}"/>
            </ac:spMkLst>
          </pc:spChg>
        </pc:sldLayoutChg>
        <pc:sldLayoutChg chg="addSp modSp">
          <pc:chgData name="Luo, Jean Y" userId="482c3ad8-8b55-421c-b204-db37e3f39e96" providerId="ADAL" clId="{F35148F3-8E97-4B02-99CC-A7392B987005}" dt="2023-12-09T17:55:58.721" v="1270"/>
          <pc:sldLayoutMkLst>
            <pc:docMk/>
            <pc:sldMasterMk cId="2787001509" sldId="2147483660"/>
            <pc:sldLayoutMk cId="1781256951" sldId="2147483668"/>
          </pc:sldLayoutMkLst>
          <pc:spChg chg="add mod">
            <ac:chgData name="Luo, Jean Y" userId="482c3ad8-8b55-421c-b204-db37e3f39e96" providerId="ADAL" clId="{F35148F3-8E97-4B02-99CC-A7392B987005}" dt="2023-12-09T17:55:58.721" v="1270"/>
            <ac:spMkLst>
              <pc:docMk/>
              <pc:sldMasterMk cId="2787001509" sldId="2147483660"/>
              <pc:sldLayoutMk cId="1781256951" sldId="2147483668"/>
              <ac:spMk id="2" creationId="{FC62E851-44E4-1ECA-88E8-647030E769FA}"/>
            </ac:spMkLst>
          </pc:spChg>
        </pc:sldLayoutChg>
        <pc:sldLayoutChg chg="addSp modSp">
          <pc:chgData name="Luo, Jean Y" userId="482c3ad8-8b55-421c-b204-db37e3f39e96" providerId="ADAL" clId="{F35148F3-8E97-4B02-99CC-A7392B987005}" dt="2023-12-09T17:55:59.726" v="1271"/>
          <pc:sldLayoutMkLst>
            <pc:docMk/>
            <pc:sldMasterMk cId="2787001509" sldId="2147483660"/>
            <pc:sldLayoutMk cId="2074068131" sldId="2147483669"/>
          </pc:sldLayoutMkLst>
          <pc:spChg chg="add mod">
            <ac:chgData name="Luo, Jean Y" userId="482c3ad8-8b55-421c-b204-db37e3f39e96" providerId="ADAL" clId="{F35148F3-8E97-4B02-99CC-A7392B987005}" dt="2023-12-09T17:55:59.726" v="1271"/>
            <ac:spMkLst>
              <pc:docMk/>
              <pc:sldMasterMk cId="2787001509" sldId="2147483660"/>
              <pc:sldLayoutMk cId="2074068131" sldId="2147483669"/>
              <ac:spMk id="2" creationId="{770DE501-88CC-7411-597A-CA2835B19464}"/>
            </ac:spMkLst>
          </pc:spChg>
        </pc:sldLayoutChg>
        <pc:sldLayoutChg chg="addSp delSp modSp mod">
          <pc:chgData name="Luo, Jean Y" userId="482c3ad8-8b55-421c-b204-db37e3f39e96" providerId="ADAL" clId="{F35148F3-8E97-4B02-99CC-A7392B987005}" dt="2023-12-09T17:56:06.398" v="1274" actId="478"/>
          <pc:sldLayoutMkLst>
            <pc:docMk/>
            <pc:sldMasterMk cId="2787001509" sldId="2147483660"/>
            <pc:sldLayoutMk cId="1031088680" sldId="2147483670"/>
          </pc:sldLayoutMkLst>
          <pc:spChg chg="add del mod">
            <ac:chgData name="Luo, Jean Y" userId="482c3ad8-8b55-421c-b204-db37e3f39e96" providerId="ADAL" clId="{F35148F3-8E97-4B02-99CC-A7392B987005}" dt="2023-12-09T17:56:06.398" v="1274" actId="478"/>
            <ac:spMkLst>
              <pc:docMk/>
              <pc:sldMasterMk cId="2787001509" sldId="2147483660"/>
              <pc:sldLayoutMk cId="1031088680" sldId="2147483670"/>
              <ac:spMk id="7" creationId="{F3152CC6-0E28-3E88-25EF-2A294BE5248E}"/>
            </ac:spMkLst>
          </pc:spChg>
        </pc:sldLayoutChg>
        <pc:sldLayoutChg chg="addSp modSp">
          <pc:chgData name="Luo, Jean Y" userId="482c3ad8-8b55-421c-b204-db37e3f39e96" providerId="ADAL" clId="{F35148F3-8E97-4B02-99CC-A7392B987005}" dt="2023-12-09T17:56:07.912" v="1275"/>
          <pc:sldLayoutMkLst>
            <pc:docMk/>
            <pc:sldMasterMk cId="2787001509" sldId="2147483660"/>
            <pc:sldLayoutMk cId="1834506267" sldId="2147483671"/>
          </pc:sldLayoutMkLst>
          <pc:spChg chg="add mod">
            <ac:chgData name="Luo, Jean Y" userId="482c3ad8-8b55-421c-b204-db37e3f39e96" providerId="ADAL" clId="{F35148F3-8E97-4B02-99CC-A7392B987005}" dt="2023-12-09T17:56:07.912" v="1275"/>
            <ac:spMkLst>
              <pc:docMk/>
              <pc:sldMasterMk cId="2787001509" sldId="2147483660"/>
              <pc:sldLayoutMk cId="1834506267" sldId="2147483671"/>
              <ac:spMk id="4" creationId="{9B4B99BD-B578-17FB-4E1F-98636BD08D78}"/>
            </ac:spMkLst>
          </pc:spChg>
        </pc:sldLayoutChg>
        <pc:sldLayoutChg chg="new mod">
          <pc:chgData name="Luo, Jean Y" userId="482c3ad8-8b55-421c-b204-db37e3f39e96" providerId="ADAL" clId="{F35148F3-8E97-4B02-99CC-A7392B987005}" dt="2023-12-09T17:57:11.710" v="1278" actId="11236"/>
          <pc:sldLayoutMkLst>
            <pc:docMk/>
            <pc:sldMasterMk cId="2787001509" sldId="2147483660"/>
            <pc:sldLayoutMk cId="2214305325" sldId="2147483672"/>
          </pc:sldLayoutMkLst>
        </pc:sldLayoutChg>
      </pc:sldMasterChg>
      <pc:sldMasterChg chg="new del mod addSldLayout delSldLayout">
        <pc:chgData name="Luo, Jean Y" userId="482c3ad8-8b55-421c-b204-db37e3f39e96" providerId="ADAL" clId="{F35148F3-8E97-4B02-99CC-A7392B987005}" dt="2023-12-09T17:57:05.397" v="1277" actId="6938"/>
        <pc:sldMasterMkLst>
          <pc:docMk/>
          <pc:sldMasterMk cId="363338309" sldId="2147483672"/>
        </pc:sldMasterMkLst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2991689327" sldId="2147483673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605198949" sldId="2147483674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3347587819" sldId="2147483675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2286987378" sldId="2147483676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157711384" sldId="2147483677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3195181706" sldId="2147483678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1292085862" sldId="2147483679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1122793077" sldId="2147483680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3031896821" sldId="2147483681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2212730525" sldId="2147483682"/>
          </pc:sldLayoutMkLst>
        </pc:sldLayoutChg>
        <pc:sldLayoutChg chg="new del replId">
          <pc:chgData name="Luo, Jean Y" userId="482c3ad8-8b55-421c-b204-db37e3f39e96" providerId="ADAL" clId="{F35148F3-8E97-4B02-99CC-A7392B987005}" dt="2023-12-09T17:57:05.397" v="1277" actId="6938"/>
          <pc:sldLayoutMkLst>
            <pc:docMk/>
            <pc:sldMasterMk cId="363338309" sldId="2147483672"/>
            <pc:sldLayoutMk cId="2753539075" sldId="2147483683"/>
          </pc:sldLayoutMkLst>
        </pc:sldLayoutChg>
      </pc:sldMasterChg>
    </pc:docChg>
  </pc:docChgLst>
  <pc:docChgLst>
    <pc:chgData name="Luo, Jean Y" userId="482c3ad8-8b55-421c-b204-db37e3f39e96" providerId="ADAL" clId="{B29EE1AF-BCD9-4CE3-B5D6-B3DF6AC45C2A}"/>
    <pc:docChg chg="addSld delSld modSld sldOrd">
      <pc:chgData name="Luo, Jean Y" userId="482c3ad8-8b55-421c-b204-db37e3f39e96" providerId="ADAL" clId="{B29EE1AF-BCD9-4CE3-B5D6-B3DF6AC45C2A}" dt="2023-12-07T18:30:30.343" v="505" actId="1076"/>
      <pc:docMkLst>
        <pc:docMk/>
      </pc:docMkLst>
      <pc:sldChg chg="addSp modSp">
        <pc:chgData name="Luo, Jean Y" userId="482c3ad8-8b55-421c-b204-db37e3f39e96" providerId="ADAL" clId="{B29EE1AF-BCD9-4CE3-B5D6-B3DF6AC45C2A}" dt="2023-12-07T16:52:43.798" v="1" actId="164"/>
        <pc:sldMkLst>
          <pc:docMk/>
          <pc:sldMk cId="1694746257" sldId="277"/>
        </pc:sldMkLst>
        <pc:spChg chg="mod">
          <ac:chgData name="Luo, Jean Y" userId="482c3ad8-8b55-421c-b204-db37e3f39e96" providerId="ADAL" clId="{B29EE1AF-BCD9-4CE3-B5D6-B3DF6AC45C2A}" dt="2023-12-07T16:52:31.552" v="0" actId="6549"/>
          <ac:spMkLst>
            <pc:docMk/>
            <pc:sldMk cId="1694746257" sldId="277"/>
            <ac:spMk id="3" creationId="{2593CEBB-3AFC-D276-4F65-B6DE7FCF6D0B}"/>
          </ac:spMkLst>
        </pc:spChg>
        <pc:spChg chg="mod">
          <ac:chgData name="Luo, Jean Y" userId="482c3ad8-8b55-421c-b204-db37e3f39e96" providerId="ADAL" clId="{B29EE1AF-BCD9-4CE3-B5D6-B3DF6AC45C2A}" dt="2023-12-07T16:52:43.798" v="1" actId="164"/>
          <ac:spMkLst>
            <pc:docMk/>
            <pc:sldMk cId="1694746257" sldId="277"/>
            <ac:spMk id="14" creationId="{78DDB6B2-D74B-C890-76EF-CAF18DF92C2A}"/>
          </ac:spMkLst>
        </pc:spChg>
        <pc:spChg chg="mod">
          <ac:chgData name="Luo, Jean Y" userId="482c3ad8-8b55-421c-b204-db37e3f39e96" providerId="ADAL" clId="{B29EE1AF-BCD9-4CE3-B5D6-B3DF6AC45C2A}" dt="2023-12-07T16:52:43.798" v="1" actId="164"/>
          <ac:spMkLst>
            <pc:docMk/>
            <pc:sldMk cId="1694746257" sldId="277"/>
            <ac:spMk id="24" creationId="{72C4B674-6E46-DF82-11C7-381B96B90622}"/>
          </ac:spMkLst>
        </pc:spChg>
        <pc:spChg chg="mod">
          <ac:chgData name="Luo, Jean Y" userId="482c3ad8-8b55-421c-b204-db37e3f39e96" providerId="ADAL" clId="{B29EE1AF-BCD9-4CE3-B5D6-B3DF6AC45C2A}" dt="2023-12-07T16:52:43.798" v="1" actId="164"/>
          <ac:spMkLst>
            <pc:docMk/>
            <pc:sldMk cId="1694746257" sldId="277"/>
            <ac:spMk id="25" creationId="{56443006-AAB5-AB30-4916-09164174A643}"/>
          </ac:spMkLst>
        </pc:spChg>
        <pc:spChg chg="mod">
          <ac:chgData name="Luo, Jean Y" userId="482c3ad8-8b55-421c-b204-db37e3f39e96" providerId="ADAL" clId="{B29EE1AF-BCD9-4CE3-B5D6-B3DF6AC45C2A}" dt="2023-12-07T16:52:43.798" v="1" actId="164"/>
          <ac:spMkLst>
            <pc:docMk/>
            <pc:sldMk cId="1694746257" sldId="277"/>
            <ac:spMk id="33" creationId="{8696536F-85ED-CEBA-843C-9DD2F946BD5A}"/>
          </ac:spMkLst>
        </pc:spChg>
        <pc:spChg chg="mod">
          <ac:chgData name="Luo, Jean Y" userId="482c3ad8-8b55-421c-b204-db37e3f39e96" providerId="ADAL" clId="{B29EE1AF-BCD9-4CE3-B5D6-B3DF6AC45C2A}" dt="2023-12-07T16:52:43.798" v="1" actId="164"/>
          <ac:spMkLst>
            <pc:docMk/>
            <pc:sldMk cId="1694746257" sldId="277"/>
            <ac:spMk id="34" creationId="{FF4893D5-6052-C6E3-167E-483AB8D7F305}"/>
          </ac:spMkLst>
        </pc:spChg>
        <pc:spChg chg="mod">
          <ac:chgData name="Luo, Jean Y" userId="482c3ad8-8b55-421c-b204-db37e3f39e96" providerId="ADAL" clId="{B29EE1AF-BCD9-4CE3-B5D6-B3DF6AC45C2A}" dt="2023-12-07T16:52:43.798" v="1" actId="164"/>
          <ac:spMkLst>
            <pc:docMk/>
            <pc:sldMk cId="1694746257" sldId="277"/>
            <ac:spMk id="35" creationId="{53287966-15C5-3E5B-7CBC-3AC4D9367564}"/>
          </ac:spMkLst>
        </pc:spChg>
        <pc:grpChg chg="add mod">
          <ac:chgData name="Luo, Jean Y" userId="482c3ad8-8b55-421c-b204-db37e3f39e96" providerId="ADAL" clId="{B29EE1AF-BCD9-4CE3-B5D6-B3DF6AC45C2A}" dt="2023-12-07T16:52:43.798" v="1" actId="164"/>
          <ac:grpSpMkLst>
            <pc:docMk/>
            <pc:sldMk cId="1694746257" sldId="277"/>
            <ac:grpSpMk id="2" creationId="{4D6A1FF7-5919-5EB2-788B-B5D3EEF8BA2D}"/>
          </ac:grpSpMkLst>
        </pc:grpChg>
        <pc:grpChg chg="mod">
          <ac:chgData name="Luo, Jean Y" userId="482c3ad8-8b55-421c-b204-db37e3f39e96" providerId="ADAL" clId="{B29EE1AF-BCD9-4CE3-B5D6-B3DF6AC45C2A}" dt="2023-12-07T16:52:43.798" v="1" actId="164"/>
          <ac:grpSpMkLst>
            <pc:docMk/>
            <pc:sldMk cId="1694746257" sldId="277"/>
            <ac:grpSpMk id="20" creationId="{377B6242-2955-D9CE-5450-995FE58E2961}"/>
          </ac:grpSpMkLst>
        </pc:grpChg>
        <pc:grpChg chg="mod">
          <ac:chgData name="Luo, Jean Y" userId="482c3ad8-8b55-421c-b204-db37e3f39e96" providerId="ADAL" clId="{B29EE1AF-BCD9-4CE3-B5D6-B3DF6AC45C2A}" dt="2023-12-07T16:52:43.798" v="1" actId="164"/>
          <ac:grpSpMkLst>
            <pc:docMk/>
            <pc:sldMk cId="1694746257" sldId="277"/>
            <ac:grpSpMk id="21" creationId="{A334F19E-76F4-A944-7629-B7D1DDD2FF11}"/>
          </ac:grpSpMkLst>
        </pc:grpChg>
        <pc:cxnChg chg="mod">
          <ac:chgData name="Luo, Jean Y" userId="482c3ad8-8b55-421c-b204-db37e3f39e96" providerId="ADAL" clId="{B29EE1AF-BCD9-4CE3-B5D6-B3DF6AC45C2A}" dt="2023-12-07T16:52:43.798" v="1" actId="164"/>
          <ac:cxnSpMkLst>
            <pc:docMk/>
            <pc:sldMk cId="1694746257" sldId="277"/>
            <ac:cxnSpMk id="27" creationId="{6BA943C5-E0F6-B12B-1ED7-C60E99ECBCCC}"/>
          </ac:cxnSpMkLst>
        </pc:cxnChg>
        <pc:cxnChg chg="mod">
          <ac:chgData name="Luo, Jean Y" userId="482c3ad8-8b55-421c-b204-db37e3f39e96" providerId="ADAL" clId="{B29EE1AF-BCD9-4CE3-B5D6-B3DF6AC45C2A}" dt="2023-12-07T16:52:43.798" v="1" actId="164"/>
          <ac:cxnSpMkLst>
            <pc:docMk/>
            <pc:sldMk cId="1694746257" sldId="277"/>
            <ac:cxnSpMk id="28" creationId="{F25CA799-D021-0E92-2337-0C850ECF88B9}"/>
          </ac:cxnSpMkLst>
        </pc:cxnChg>
        <pc:cxnChg chg="mod">
          <ac:chgData name="Luo, Jean Y" userId="482c3ad8-8b55-421c-b204-db37e3f39e96" providerId="ADAL" clId="{B29EE1AF-BCD9-4CE3-B5D6-B3DF6AC45C2A}" dt="2023-12-07T16:52:43.798" v="1" actId="164"/>
          <ac:cxnSpMkLst>
            <pc:docMk/>
            <pc:sldMk cId="1694746257" sldId="277"/>
            <ac:cxnSpMk id="31" creationId="{C7FE7FEE-AA98-AB77-7E18-81128A7D5244}"/>
          </ac:cxnSpMkLst>
        </pc:cxnChg>
      </pc:sldChg>
      <pc:sldChg chg="modSp">
        <pc:chgData name="Luo, Jean Y" userId="482c3ad8-8b55-421c-b204-db37e3f39e96" providerId="ADAL" clId="{B29EE1AF-BCD9-4CE3-B5D6-B3DF6AC45C2A}" dt="2023-12-07T18:19:21.815" v="386" actId="1076"/>
        <pc:sldMkLst>
          <pc:docMk/>
          <pc:sldMk cId="1724471842" sldId="281"/>
        </pc:sldMkLst>
        <pc:picChg chg="mod">
          <ac:chgData name="Luo, Jean Y" userId="482c3ad8-8b55-421c-b204-db37e3f39e96" providerId="ADAL" clId="{B29EE1AF-BCD9-4CE3-B5D6-B3DF6AC45C2A}" dt="2023-12-07T18:19:21.815" v="386" actId="1076"/>
          <ac:picMkLst>
            <pc:docMk/>
            <pc:sldMk cId="1724471842" sldId="281"/>
            <ac:picMk id="2050" creationId="{D9C99E8E-85DB-006B-314C-FE96923B242C}"/>
          </ac:picMkLst>
        </pc:picChg>
      </pc:sldChg>
      <pc:sldChg chg="addSp delSp modSp ord">
        <pc:chgData name="Luo, Jean Y" userId="482c3ad8-8b55-421c-b204-db37e3f39e96" providerId="ADAL" clId="{B29EE1AF-BCD9-4CE3-B5D6-B3DF6AC45C2A}" dt="2023-12-07T18:01:04.146" v="231"/>
        <pc:sldMkLst>
          <pc:docMk/>
          <pc:sldMk cId="3570752794" sldId="282"/>
        </pc:sldMkLst>
        <pc:spChg chg="mod">
          <ac:chgData name="Luo, Jean Y" userId="482c3ad8-8b55-421c-b204-db37e3f39e96" providerId="ADAL" clId="{B29EE1AF-BCD9-4CE3-B5D6-B3DF6AC45C2A}" dt="2023-12-07T17:48:17.355" v="157" actId="20577"/>
          <ac:spMkLst>
            <pc:docMk/>
            <pc:sldMk cId="3570752794" sldId="282"/>
            <ac:spMk id="3" creationId="{2593CEBB-3AFC-D276-4F65-B6DE7FCF6D0B}"/>
          </ac:spMkLst>
        </pc:spChg>
        <pc:spChg chg="add mod">
          <ac:chgData name="Luo, Jean Y" userId="482c3ad8-8b55-421c-b204-db37e3f39e96" providerId="ADAL" clId="{B29EE1AF-BCD9-4CE3-B5D6-B3DF6AC45C2A}" dt="2023-12-07T17:30:28.811" v="41" actId="1076"/>
          <ac:spMkLst>
            <pc:docMk/>
            <pc:sldMk cId="3570752794" sldId="282"/>
            <ac:spMk id="6" creationId="{EA92B2BA-59C7-D319-1A22-46ACAF1160B8}"/>
          </ac:spMkLst>
        </pc:spChg>
        <pc:spChg chg="add mod">
          <ac:chgData name="Luo, Jean Y" userId="482c3ad8-8b55-421c-b204-db37e3f39e96" providerId="ADAL" clId="{B29EE1AF-BCD9-4CE3-B5D6-B3DF6AC45C2A}" dt="2023-12-07T17:30:28.811" v="41" actId="1076"/>
          <ac:spMkLst>
            <pc:docMk/>
            <pc:sldMk cId="3570752794" sldId="282"/>
            <ac:spMk id="12" creationId="{1B749DB7-0EF7-3A07-DA13-6CE440A32389}"/>
          </ac:spMkLst>
        </pc:spChg>
        <pc:spChg chg="add mod">
          <ac:chgData name="Luo, Jean Y" userId="482c3ad8-8b55-421c-b204-db37e3f39e96" providerId="ADAL" clId="{B29EE1AF-BCD9-4CE3-B5D6-B3DF6AC45C2A}" dt="2023-12-07T17:31:01.430" v="45"/>
          <ac:spMkLst>
            <pc:docMk/>
            <pc:sldMk cId="3570752794" sldId="282"/>
            <ac:spMk id="18" creationId="{C6EF18AB-8000-508B-5BDB-47569C038102}"/>
          </ac:spMkLst>
        </pc:spChg>
        <pc:spChg chg="add mod">
          <ac:chgData name="Luo, Jean Y" userId="482c3ad8-8b55-421c-b204-db37e3f39e96" providerId="ADAL" clId="{B29EE1AF-BCD9-4CE3-B5D6-B3DF6AC45C2A}" dt="2023-12-07T17:32:10.716" v="51" actId="20577"/>
          <ac:spMkLst>
            <pc:docMk/>
            <pc:sldMk cId="3570752794" sldId="282"/>
            <ac:spMk id="22" creationId="{4EDB9F71-91AF-F9CD-B410-52816B0E229D}"/>
          </ac:spMkLst>
        </pc:spChg>
        <pc:spChg chg="add mod">
          <ac:chgData name="Luo, Jean Y" userId="482c3ad8-8b55-421c-b204-db37e3f39e96" providerId="ADAL" clId="{B29EE1AF-BCD9-4CE3-B5D6-B3DF6AC45C2A}" dt="2023-12-07T17:50:07.463" v="160"/>
          <ac:spMkLst>
            <pc:docMk/>
            <pc:sldMk cId="3570752794" sldId="282"/>
            <ac:spMk id="27" creationId="{74FD21FB-080D-6062-17FF-515E77430737}"/>
          </ac:spMkLst>
        </pc:spChg>
        <pc:spChg chg="add mod">
          <ac:chgData name="Luo, Jean Y" userId="482c3ad8-8b55-421c-b204-db37e3f39e96" providerId="ADAL" clId="{B29EE1AF-BCD9-4CE3-B5D6-B3DF6AC45C2A}" dt="2023-12-07T17:51:37.835" v="207" actId="20577"/>
          <ac:spMkLst>
            <pc:docMk/>
            <pc:sldMk cId="3570752794" sldId="282"/>
            <ac:spMk id="28" creationId="{00C4D8DD-5259-A80C-EAEE-B7C1B898C242}"/>
          </ac:spMkLst>
        </pc:spChg>
        <pc:picChg chg="add mod">
          <ac:chgData name="Luo, Jean Y" userId="482c3ad8-8b55-421c-b204-db37e3f39e96" providerId="ADAL" clId="{B29EE1AF-BCD9-4CE3-B5D6-B3DF6AC45C2A}" dt="2023-12-07T18:00:56.985" v="230" actId="1076"/>
          <ac:picMkLst>
            <pc:docMk/>
            <pc:sldMk cId="3570752794" sldId="282"/>
            <ac:picMk id="29" creationId="{CC12046E-1D25-599F-6CDD-2B53A86C6CF5}"/>
          </ac:picMkLst>
        </pc:picChg>
        <pc:picChg chg="add mod">
          <ac:chgData name="Luo, Jean Y" userId="482c3ad8-8b55-421c-b204-db37e3f39e96" providerId="ADAL" clId="{B29EE1AF-BCD9-4CE3-B5D6-B3DF6AC45C2A}" dt="2023-12-07T17:30:28.811" v="41" actId="1076"/>
          <ac:picMkLst>
            <pc:docMk/>
            <pc:sldMk cId="3570752794" sldId="282"/>
            <ac:picMk id="1026" creationId="{9F0D1942-4CB7-C65E-7503-5F7C32BB3378}"/>
          </ac:picMkLst>
        </pc:picChg>
        <pc:picChg chg="add del mod">
          <ac:chgData name="Luo, Jean Y" userId="482c3ad8-8b55-421c-b204-db37e3f39e96" providerId="ADAL" clId="{B29EE1AF-BCD9-4CE3-B5D6-B3DF6AC45C2A}" dt="2023-12-07T17:29:55.547" v="35" actId="478"/>
          <ac:picMkLst>
            <pc:docMk/>
            <pc:sldMk cId="3570752794" sldId="282"/>
            <ac:picMk id="1028" creationId="{DB7AF217-F179-957E-6191-F9C15500A9C8}"/>
          </ac:picMkLst>
        </pc:picChg>
        <pc:picChg chg="add del mod">
          <ac:chgData name="Luo, Jean Y" userId="482c3ad8-8b55-421c-b204-db37e3f39e96" providerId="ADAL" clId="{B29EE1AF-BCD9-4CE3-B5D6-B3DF6AC45C2A}" dt="2023-12-07T17:42:12.211" v="59" actId="478"/>
          <ac:picMkLst>
            <pc:docMk/>
            <pc:sldMk cId="3570752794" sldId="282"/>
            <ac:picMk id="1030" creationId="{3EF3EDCB-D740-1411-AB39-48D3D844AC07}"/>
          </ac:picMkLst>
        </pc:picChg>
        <pc:picChg chg="add del mod">
          <ac:chgData name="Luo, Jean Y" userId="482c3ad8-8b55-421c-b204-db37e3f39e96" providerId="ADAL" clId="{B29EE1AF-BCD9-4CE3-B5D6-B3DF6AC45C2A}" dt="2023-12-07T17:42:06.010" v="55" actId="478"/>
          <ac:picMkLst>
            <pc:docMk/>
            <pc:sldMk cId="3570752794" sldId="282"/>
            <ac:picMk id="1032" creationId="{5D33D3E5-3AF9-BB8A-D0D5-AF99A6654483}"/>
          </ac:picMkLst>
        </pc:picChg>
        <pc:picChg chg="add mod">
          <ac:chgData name="Luo, Jean Y" userId="482c3ad8-8b55-421c-b204-db37e3f39e96" providerId="ADAL" clId="{B29EE1AF-BCD9-4CE3-B5D6-B3DF6AC45C2A}" dt="2023-12-07T17:42:19.041" v="61" actId="1076"/>
          <ac:picMkLst>
            <pc:docMk/>
            <pc:sldMk cId="3570752794" sldId="282"/>
            <ac:picMk id="1034" creationId="{0A086384-531A-0D40-4BA7-036E5C6759D3}"/>
          </ac:picMkLst>
        </pc:picChg>
        <pc:picChg chg="add del mod">
          <ac:chgData name="Luo, Jean Y" userId="482c3ad8-8b55-421c-b204-db37e3f39e96" providerId="ADAL" clId="{B29EE1AF-BCD9-4CE3-B5D6-B3DF6AC45C2A}" dt="2023-12-07T18:00:53.375" v="229" actId="478"/>
          <ac:picMkLst>
            <pc:docMk/>
            <pc:sldMk cId="3570752794" sldId="282"/>
            <ac:picMk id="1036" creationId="{8B365CE6-8FC8-1BB1-C515-C59EBFDF2DE5}"/>
          </ac:picMkLst>
        </pc:picChg>
        <pc:cxnChg chg="add mod">
          <ac:chgData name="Luo, Jean Y" userId="482c3ad8-8b55-421c-b204-db37e3f39e96" providerId="ADAL" clId="{B29EE1AF-BCD9-4CE3-B5D6-B3DF6AC45C2A}" dt="2023-12-07T17:30:28.811" v="41" actId="1076"/>
          <ac:cxnSpMkLst>
            <pc:docMk/>
            <pc:sldMk cId="3570752794" sldId="282"/>
            <ac:cxnSpMk id="7" creationId="{1CF00805-577F-D98E-91C9-87A3A85E43FD}"/>
          </ac:cxnSpMkLst>
        </pc:cxnChg>
        <pc:cxnChg chg="add mod">
          <ac:chgData name="Luo, Jean Y" userId="482c3ad8-8b55-421c-b204-db37e3f39e96" providerId="ADAL" clId="{B29EE1AF-BCD9-4CE3-B5D6-B3DF6AC45C2A}" dt="2023-12-07T17:30:28.811" v="41" actId="1076"/>
          <ac:cxnSpMkLst>
            <pc:docMk/>
            <pc:sldMk cId="3570752794" sldId="282"/>
            <ac:cxnSpMk id="13" creationId="{5D98712E-831E-9B72-F98A-0EC7D42A607B}"/>
          </ac:cxnSpMkLst>
        </pc:cxnChg>
        <pc:cxnChg chg="add mod">
          <ac:chgData name="Luo, Jean Y" userId="482c3ad8-8b55-421c-b204-db37e3f39e96" providerId="ADAL" clId="{B29EE1AF-BCD9-4CE3-B5D6-B3DF6AC45C2A}" dt="2023-12-07T17:30:52.917" v="44"/>
          <ac:cxnSpMkLst>
            <pc:docMk/>
            <pc:sldMk cId="3570752794" sldId="282"/>
            <ac:cxnSpMk id="16" creationId="{D2BCC814-11C3-F782-18AE-10FEBF4A0FFD}"/>
          </ac:cxnSpMkLst>
        </pc:cxnChg>
      </pc:sldChg>
      <pc:sldChg chg="addSp delSp modSp add ord">
        <pc:chgData name="Luo, Jean Y" userId="482c3ad8-8b55-421c-b204-db37e3f39e96" providerId="ADAL" clId="{B29EE1AF-BCD9-4CE3-B5D6-B3DF6AC45C2A}" dt="2023-12-07T18:10:57.648" v="366" actId="1076"/>
        <pc:sldMkLst>
          <pc:docMk/>
          <pc:sldMk cId="2064807382" sldId="283"/>
        </pc:sldMkLst>
        <pc:spChg chg="mod">
          <ac:chgData name="Luo, Jean Y" userId="482c3ad8-8b55-421c-b204-db37e3f39e96" providerId="ADAL" clId="{B29EE1AF-BCD9-4CE3-B5D6-B3DF6AC45C2A}" dt="2023-12-07T18:10:57.648" v="366" actId="1076"/>
          <ac:spMkLst>
            <pc:docMk/>
            <pc:sldMk cId="2064807382" sldId="283"/>
            <ac:spMk id="3" creationId="{2593CEBB-3AFC-D276-4F65-B6DE7FCF6D0B}"/>
          </ac:spMkLst>
        </pc:spChg>
        <pc:spChg chg="add del">
          <ac:chgData name="Luo, Jean Y" userId="482c3ad8-8b55-421c-b204-db37e3f39e96" providerId="ADAL" clId="{B29EE1AF-BCD9-4CE3-B5D6-B3DF6AC45C2A}" dt="2023-12-07T18:01:26.716" v="233" actId="478"/>
          <ac:spMkLst>
            <pc:docMk/>
            <pc:sldMk cId="2064807382" sldId="283"/>
            <ac:spMk id="6" creationId="{EA92B2BA-59C7-D319-1A22-46ACAF1160B8}"/>
          </ac:spMkLst>
        </pc:spChg>
        <pc:spChg chg="add mod">
          <ac:chgData name="Luo, Jean Y" userId="482c3ad8-8b55-421c-b204-db37e3f39e96" providerId="ADAL" clId="{B29EE1AF-BCD9-4CE3-B5D6-B3DF6AC45C2A}" dt="2023-12-07T18:10:39.255" v="364"/>
          <ac:spMkLst>
            <pc:docMk/>
            <pc:sldMk cId="2064807382" sldId="283"/>
            <ac:spMk id="10" creationId="{ADF35FAE-F8F2-6A87-F9BC-3512D8069DD9}"/>
          </ac:spMkLst>
        </pc:spChg>
        <pc:spChg chg="add mod">
          <ac:chgData name="Luo, Jean Y" userId="482c3ad8-8b55-421c-b204-db37e3f39e96" providerId="ADAL" clId="{B29EE1AF-BCD9-4CE3-B5D6-B3DF6AC45C2A}" dt="2023-12-07T18:10:44.421" v="365" actId="20577"/>
          <ac:spMkLst>
            <pc:docMk/>
            <pc:sldMk cId="2064807382" sldId="283"/>
            <ac:spMk id="11" creationId="{8DEBC36F-8DA5-3791-103D-0D0F8E6CD9CA}"/>
          </ac:spMkLst>
        </pc:spChg>
        <pc:spChg chg="add del">
          <ac:chgData name="Luo, Jean Y" userId="482c3ad8-8b55-421c-b204-db37e3f39e96" providerId="ADAL" clId="{B29EE1AF-BCD9-4CE3-B5D6-B3DF6AC45C2A}" dt="2023-12-07T18:01:26.716" v="233" actId="478"/>
          <ac:spMkLst>
            <pc:docMk/>
            <pc:sldMk cId="2064807382" sldId="283"/>
            <ac:spMk id="12" creationId="{1B749DB7-0EF7-3A07-DA13-6CE440A32389}"/>
          </ac:spMkLst>
        </pc:spChg>
        <pc:spChg chg="add del">
          <ac:chgData name="Luo, Jean Y" userId="482c3ad8-8b55-421c-b204-db37e3f39e96" providerId="ADAL" clId="{B29EE1AF-BCD9-4CE3-B5D6-B3DF6AC45C2A}" dt="2023-12-07T18:01:26.716" v="233" actId="478"/>
          <ac:spMkLst>
            <pc:docMk/>
            <pc:sldMk cId="2064807382" sldId="283"/>
            <ac:spMk id="18" creationId="{C6EF18AB-8000-508B-5BDB-47569C038102}"/>
          </ac:spMkLst>
        </pc:spChg>
        <pc:spChg chg="add del">
          <ac:chgData name="Luo, Jean Y" userId="482c3ad8-8b55-421c-b204-db37e3f39e96" providerId="ADAL" clId="{B29EE1AF-BCD9-4CE3-B5D6-B3DF6AC45C2A}" dt="2023-12-07T18:01:26.716" v="233" actId="478"/>
          <ac:spMkLst>
            <pc:docMk/>
            <pc:sldMk cId="2064807382" sldId="283"/>
            <ac:spMk id="21" creationId="{3AC8D722-9C82-F61B-A4CF-567F00669E1A}"/>
          </ac:spMkLst>
        </pc:spChg>
        <pc:spChg chg="add del">
          <ac:chgData name="Luo, Jean Y" userId="482c3ad8-8b55-421c-b204-db37e3f39e96" providerId="ADAL" clId="{B29EE1AF-BCD9-4CE3-B5D6-B3DF6AC45C2A}" dt="2023-12-07T18:01:26.716" v="233" actId="478"/>
          <ac:spMkLst>
            <pc:docMk/>
            <pc:sldMk cId="2064807382" sldId="283"/>
            <ac:spMk id="22" creationId="{4EDB9F71-91AF-F9CD-B410-52816B0E229D}"/>
          </ac:spMkLst>
        </pc:spChg>
        <pc:spChg chg="add del">
          <ac:chgData name="Luo, Jean Y" userId="482c3ad8-8b55-421c-b204-db37e3f39e96" providerId="ADAL" clId="{B29EE1AF-BCD9-4CE3-B5D6-B3DF6AC45C2A}" dt="2023-12-07T18:01:24.426" v="232" actId="478"/>
          <ac:spMkLst>
            <pc:docMk/>
            <pc:sldMk cId="2064807382" sldId="283"/>
            <ac:spMk id="27" creationId="{74FD21FB-080D-6062-17FF-515E77430737}"/>
          </ac:spMkLst>
        </pc:spChg>
        <pc:spChg chg="add del">
          <ac:chgData name="Luo, Jean Y" userId="482c3ad8-8b55-421c-b204-db37e3f39e96" providerId="ADAL" clId="{B29EE1AF-BCD9-4CE3-B5D6-B3DF6AC45C2A}" dt="2023-12-07T18:01:24.426" v="232" actId="478"/>
          <ac:spMkLst>
            <pc:docMk/>
            <pc:sldMk cId="2064807382" sldId="283"/>
            <ac:spMk id="28" creationId="{00C4D8DD-5259-A80C-EAEE-B7C1B898C242}"/>
          </ac:spMkLst>
        </pc:spChg>
        <pc:picChg chg="add mod">
          <ac:chgData name="Luo, Jean Y" userId="482c3ad8-8b55-421c-b204-db37e3f39e96" providerId="ADAL" clId="{B29EE1AF-BCD9-4CE3-B5D6-B3DF6AC45C2A}" dt="2023-12-07T18:10:32.465" v="363" actId="1076"/>
          <ac:picMkLst>
            <pc:docMk/>
            <pc:sldMk cId="2064807382" sldId="283"/>
            <ac:picMk id="9" creationId="{F2E6477E-91C8-8456-EEF4-14B7F990869F}"/>
          </ac:picMkLst>
        </pc:picChg>
        <pc:picChg chg="add del">
          <ac:chgData name="Luo, Jean Y" userId="482c3ad8-8b55-421c-b204-db37e3f39e96" providerId="ADAL" clId="{B29EE1AF-BCD9-4CE3-B5D6-B3DF6AC45C2A}" dt="2023-12-07T18:01:26.716" v="233" actId="478"/>
          <ac:picMkLst>
            <pc:docMk/>
            <pc:sldMk cId="2064807382" sldId="283"/>
            <ac:picMk id="1026" creationId="{9F0D1942-4CB7-C65E-7503-5F7C32BB3378}"/>
          </ac:picMkLst>
        </pc:picChg>
        <pc:picChg chg="add del">
          <ac:chgData name="Luo, Jean Y" userId="482c3ad8-8b55-421c-b204-db37e3f39e96" providerId="ADAL" clId="{B29EE1AF-BCD9-4CE3-B5D6-B3DF6AC45C2A}" dt="2023-12-07T18:01:26.716" v="233" actId="478"/>
          <ac:picMkLst>
            <pc:docMk/>
            <pc:sldMk cId="2064807382" sldId="283"/>
            <ac:picMk id="1034" creationId="{0A086384-531A-0D40-4BA7-036E5C6759D3}"/>
          </ac:picMkLst>
        </pc:picChg>
        <pc:picChg chg="del">
          <ac:chgData name="Luo, Jean Y" userId="482c3ad8-8b55-421c-b204-db37e3f39e96" providerId="ADAL" clId="{B29EE1AF-BCD9-4CE3-B5D6-B3DF6AC45C2A}" dt="2023-12-07T17:55:39.650" v="209" actId="478"/>
          <ac:picMkLst>
            <pc:docMk/>
            <pc:sldMk cId="2064807382" sldId="283"/>
            <ac:picMk id="1036" creationId="{8B365CE6-8FC8-1BB1-C515-C59EBFDF2DE5}"/>
          </ac:picMkLst>
        </pc:picChg>
        <pc:picChg chg="add del mod">
          <ac:chgData name="Luo, Jean Y" userId="482c3ad8-8b55-421c-b204-db37e3f39e96" providerId="ADAL" clId="{B29EE1AF-BCD9-4CE3-B5D6-B3DF6AC45C2A}" dt="2023-12-07T18:01:24.426" v="232" actId="478"/>
          <ac:picMkLst>
            <pc:docMk/>
            <pc:sldMk cId="2064807382" sldId="283"/>
            <ac:picMk id="2050" creationId="{11FBFBDE-EAE9-6B52-5947-308743D73DA1}"/>
          </ac:picMkLst>
        </pc:picChg>
        <pc:picChg chg="add mod">
          <ac:chgData name="Luo, Jean Y" userId="482c3ad8-8b55-421c-b204-db37e3f39e96" providerId="ADAL" clId="{B29EE1AF-BCD9-4CE3-B5D6-B3DF6AC45C2A}" dt="2023-12-07T18:10:57.648" v="366" actId="1076"/>
          <ac:picMkLst>
            <pc:docMk/>
            <pc:sldMk cId="2064807382" sldId="283"/>
            <ac:picMk id="2052" creationId="{C65243EA-3E5E-44D4-A3BC-928E0BF6F55D}"/>
          </ac:picMkLst>
        </pc:picChg>
        <pc:cxnChg chg="add del">
          <ac:chgData name="Luo, Jean Y" userId="482c3ad8-8b55-421c-b204-db37e3f39e96" providerId="ADAL" clId="{B29EE1AF-BCD9-4CE3-B5D6-B3DF6AC45C2A}" dt="2023-12-07T18:01:26.716" v="233" actId="478"/>
          <ac:cxnSpMkLst>
            <pc:docMk/>
            <pc:sldMk cId="2064807382" sldId="283"/>
            <ac:cxnSpMk id="7" creationId="{1CF00805-577F-D98E-91C9-87A3A85E43FD}"/>
          </ac:cxnSpMkLst>
        </pc:cxnChg>
        <pc:cxnChg chg="add del">
          <ac:chgData name="Luo, Jean Y" userId="482c3ad8-8b55-421c-b204-db37e3f39e96" providerId="ADAL" clId="{B29EE1AF-BCD9-4CE3-B5D6-B3DF6AC45C2A}" dt="2023-12-07T18:01:26.716" v="233" actId="478"/>
          <ac:cxnSpMkLst>
            <pc:docMk/>
            <pc:sldMk cId="2064807382" sldId="283"/>
            <ac:cxnSpMk id="13" creationId="{5D98712E-831E-9B72-F98A-0EC7D42A607B}"/>
          </ac:cxnSpMkLst>
        </pc:cxnChg>
        <pc:cxnChg chg="add del">
          <ac:chgData name="Luo, Jean Y" userId="482c3ad8-8b55-421c-b204-db37e3f39e96" providerId="ADAL" clId="{B29EE1AF-BCD9-4CE3-B5D6-B3DF6AC45C2A}" dt="2023-12-07T18:01:26.716" v="233" actId="478"/>
          <ac:cxnSpMkLst>
            <pc:docMk/>
            <pc:sldMk cId="2064807382" sldId="283"/>
            <ac:cxnSpMk id="16" creationId="{D2BCC814-11C3-F782-18AE-10FEBF4A0FFD}"/>
          </ac:cxnSpMkLst>
        </pc:cxnChg>
      </pc:sldChg>
      <pc:sldChg chg="addSp delSp modSp add">
        <pc:chgData name="Luo, Jean Y" userId="482c3ad8-8b55-421c-b204-db37e3f39e96" providerId="ADAL" clId="{B29EE1AF-BCD9-4CE3-B5D6-B3DF6AC45C2A}" dt="2023-12-07T18:30:30.343" v="505" actId="1076"/>
        <pc:sldMkLst>
          <pc:docMk/>
          <pc:sldMk cId="1769573099" sldId="285"/>
        </pc:sldMkLst>
        <pc:spChg chg="mod">
          <ac:chgData name="Luo, Jean Y" userId="482c3ad8-8b55-421c-b204-db37e3f39e96" providerId="ADAL" clId="{B29EE1AF-BCD9-4CE3-B5D6-B3DF6AC45C2A}" dt="2023-12-07T18:29:36.594" v="502" actId="20577"/>
          <ac:spMkLst>
            <pc:docMk/>
            <pc:sldMk cId="1769573099" sldId="285"/>
            <ac:spMk id="3" creationId="{2593CEBB-3AFC-D276-4F65-B6DE7FCF6D0B}"/>
          </ac:spMkLst>
        </pc:spChg>
        <pc:spChg chg="mod">
          <ac:chgData name="Luo, Jean Y" userId="482c3ad8-8b55-421c-b204-db37e3f39e96" providerId="ADAL" clId="{B29EE1AF-BCD9-4CE3-B5D6-B3DF6AC45C2A}" dt="2023-12-07T18:16:01.611" v="384" actId="16959"/>
          <ac:spMkLst>
            <pc:docMk/>
            <pc:sldMk cId="1769573099" sldId="285"/>
            <ac:spMk id="4" creationId="{8AEF9FA3-C1AB-6386-B733-DA9A4907C46B}"/>
          </ac:spMkLst>
        </pc:spChg>
        <pc:spChg chg="del">
          <ac:chgData name="Luo, Jean Y" userId="482c3ad8-8b55-421c-b204-db37e3f39e96" providerId="ADAL" clId="{B29EE1AF-BCD9-4CE3-B5D6-B3DF6AC45C2A}" dt="2023-12-07T18:15:05.048" v="376" actId="478"/>
          <ac:spMkLst>
            <pc:docMk/>
            <pc:sldMk cId="1769573099" sldId="285"/>
            <ac:spMk id="10" creationId="{ADF35FAE-F8F2-6A87-F9BC-3512D8069DD9}"/>
          </ac:spMkLst>
        </pc:spChg>
        <pc:spChg chg="del">
          <ac:chgData name="Luo, Jean Y" userId="482c3ad8-8b55-421c-b204-db37e3f39e96" providerId="ADAL" clId="{B29EE1AF-BCD9-4CE3-B5D6-B3DF6AC45C2A}" dt="2023-12-07T18:15:05.048" v="376" actId="478"/>
          <ac:spMkLst>
            <pc:docMk/>
            <pc:sldMk cId="1769573099" sldId="285"/>
            <ac:spMk id="11" creationId="{8DEBC36F-8DA5-3791-103D-0D0F8E6CD9CA}"/>
          </ac:spMkLst>
        </pc:spChg>
        <pc:picChg chg="del">
          <ac:chgData name="Luo, Jean Y" userId="482c3ad8-8b55-421c-b204-db37e3f39e96" providerId="ADAL" clId="{B29EE1AF-BCD9-4CE3-B5D6-B3DF6AC45C2A}" dt="2023-12-07T18:15:05.048" v="376" actId="478"/>
          <ac:picMkLst>
            <pc:docMk/>
            <pc:sldMk cId="1769573099" sldId="285"/>
            <ac:picMk id="9" creationId="{F2E6477E-91C8-8456-EEF4-14B7F990869F}"/>
          </ac:picMkLst>
        </pc:picChg>
        <pc:picChg chg="del mod">
          <ac:chgData name="Luo, Jean Y" userId="482c3ad8-8b55-421c-b204-db37e3f39e96" providerId="ADAL" clId="{B29EE1AF-BCD9-4CE3-B5D6-B3DF6AC45C2A}" dt="2023-12-07T18:19:30.778" v="388" actId="478"/>
          <ac:picMkLst>
            <pc:docMk/>
            <pc:sldMk cId="1769573099" sldId="285"/>
            <ac:picMk id="2052" creationId="{C65243EA-3E5E-44D4-A3BC-928E0BF6F55D}"/>
          </ac:picMkLst>
        </pc:picChg>
        <pc:picChg chg="add mod">
          <ac:chgData name="Luo, Jean Y" userId="482c3ad8-8b55-421c-b204-db37e3f39e96" providerId="ADAL" clId="{B29EE1AF-BCD9-4CE3-B5D6-B3DF6AC45C2A}" dt="2023-12-07T18:29:32.623" v="500" actId="1076"/>
          <ac:picMkLst>
            <pc:docMk/>
            <pc:sldMk cId="1769573099" sldId="285"/>
            <ac:picMk id="4098" creationId="{632753EB-C9D4-16E6-BCC3-9FCAC843A45E}"/>
          </ac:picMkLst>
        </pc:picChg>
        <pc:picChg chg="add del mod">
          <ac:chgData name="Luo, Jean Y" userId="482c3ad8-8b55-421c-b204-db37e3f39e96" providerId="ADAL" clId="{B29EE1AF-BCD9-4CE3-B5D6-B3DF6AC45C2A}" dt="2023-12-07T18:27:01.665" v="443" actId="478"/>
          <ac:picMkLst>
            <pc:docMk/>
            <pc:sldMk cId="1769573099" sldId="285"/>
            <ac:picMk id="4100" creationId="{CBE98868-E7F7-CA21-C89E-18D5B058C3BA}"/>
          </ac:picMkLst>
        </pc:picChg>
        <pc:picChg chg="add mod">
          <ac:chgData name="Luo, Jean Y" userId="482c3ad8-8b55-421c-b204-db37e3f39e96" providerId="ADAL" clId="{B29EE1AF-BCD9-4CE3-B5D6-B3DF6AC45C2A}" dt="2023-12-07T18:29:35.558" v="501" actId="1076"/>
          <ac:picMkLst>
            <pc:docMk/>
            <pc:sldMk cId="1769573099" sldId="285"/>
            <ac:picMk id="4102" creationId="{B0C7625C-C2C2-9A6E-9F21-6BBCEC263A63}"/>
          </ac:picMkLst>
        </pc:picChg>
        <pc:picChg chg="add mod">
          <ac:chgData name="Luo, Jean Y" userId="482c3ad8-8b55-421c-b204-db37e3f39e96" providerId="ADAL" clId="{B29EE1AF-BCD9-4CE3-B5D6-B3DF6AC45C2A}" dt="2023-12-07T18:30:30.343" v="505" actId="1076"/>
          <ac:picMkLst>
            <pc:docMk/>
            <pc:sldMk cId="1769573099" sldId="285"/>
            <ac:picMk id="4104" creationId="{EBB69D14-4B12-C1FD-98DC-D054E8A03ABF}"/>
          </ac:picMkLst>
        </pc:picChg>
      </pc:sldChg>
      <pc:sldChg chg="add del">
        <pc:chgData name="Luo, Jean Y" userId="482c3ad8-8b55-421c-b204-db37e3f39e96" providerId="ADAL" clId="{B29EE1AF-BCD9-4CE3-B5D6-B3DF6AC45C2A}" dt="2023-12-07T18:14:46.764" v="369"/>
        <pc:sldMkLst>
          <pc:docMk/>
          <pc:sldMk cId="3362077482" sldId="286"/>
        </pc:sldMkLst>
      </pc:sldChg>
    </pc:docChg>
  </pc:docChgLst>
  <pc:docChgLst>
    <pc:chgData name="Luo, Jean Y" userId="482c3ad8-8b55-421c-b204-db37e3f39e96" providerId="ADAL" clId="{C70295BF-733E-4AF9-8537-ED61EF93C9D1}"/>
    <pc:docChg chg="modSld">
      <pc:chgData name="Luo, Jean Y" userId="482c3ad8-8b55-421c-b204-db37e3f39e96" providerId="ADAL" clId="{C70295BF-733E-4AF9-8537-ED61EF93C9D1}" dt="2023-12-12T14:45:31.558" v="9"/>
      <pc:docMkLst>
        <pc:docMk/>
      </pc:docMkLst>
      <pc:sldChg chg="addSp delSp modSp">
        <pc:chgData name="Luo, Jean Y" userId="482c3ad8-8b55-421c-b204-db37e3f39e96" providerId="ADAL" clId="{C70295BF-733E-4AF9-8537-ED61EF93C9D1}" dt="2023-12-12T14:45:31.558" v="9"/>
        <pc:sldMkLst>
          <pc:docMk/>
          <pc:sldMk cId="341036156" sldId="279"/>
        </pc:sldMkLst>
        <pc:picChg chg="add del mod">
          <ac:chgData name="Luo, Jean Y" userId="482c3ad8-8b55-421c-b204-db37e3f39e96" providerId="ADAL" clId="{C70295BF-733E-4AF9-8537-ED61EF93C9D1}" dt="2023-12-12T14:45:31.558" v="9"/>
          <ac:picMkLst>
            <pc:docMk/>
            <pc:sldMk cId="341036156" sldId="279"/>
            <ac:picMk id="5" creationId="{E8826541-581E-E52B-E05E-ED717E5D6DB3}"/>
          </ac:picMkLst>
        </pc:picChg>
      </pc:sldChg>
      <pc:sldChg chg="addSp delSp modSp mod">
        <pc:chgData name="Luo, Jean Y" userId="482c3ad8-8b55-421c-b204-db37e3f39e96" providerId="ADAL" clId="{C70295BF-733E-4AF9-8537-ED61EF93C9D1}" dt="2023-12-12T14:43:24.489" v="7"/>
        <pc:sldMkLst>
          <pc:docMk/>
          <pc:sldMk cId="1724471842" sldId="281"/>
        </pc:sldMkLst>
        <pc:spChg chg="mod">
          <ac:chgData name="Luo, Jean Y" userId="482c3ad8-8b55-421c-b204-db37e3f39e96" providerId="ADAL" clId="{C70295BF-733E-4AF9-8537-ED61EF93C9D1}" dt="2023-12-12T14:43:24.489" v="7"/>
          <ac:spMkLst>
            <pc:docMk/>
            <pc:sldMk cId="1724471842" sldId="281"/>
            <ac:spMk id="3" creationId="{2593CEBB-3AFC-D276-4F65-B6DE7FCF6D0B}"/>
          </ac:spMkLst>
        </pc:spChg>
        <pc:picChg chg="add mod">
          <ac:chgData name="Luo, Jean Y" userId="482c3ad8-8b55-421c-b204-db37e3f39e96" providerId="ADAL" clId="{C70295BF-733E-4AF9-8537-ED61EF93C9D1}" dt="2023-12-12T14:15:39.379" v="4" actId="1076"/>
          <ac:picMkLst>
            <pc:docMk/>
            <pc:sldMk cId="1724471842" sldId="281"/>
            <ac:picMk id="6" creationId="{A7910163-3C48-CC88-FE03-8573035AA946}"/>
          </ac:picMkLst>
        </pc:picChg>
        <pc:picChg chg="del">
          <ac:chgData name="Luo, Jean Y" userId="482c3ad8-8b55-421c-b204-db37e3f39e96" providerId="ADAL" clId="{C70295BF-733E-4AF9-8537-ED61EF93C9D1}" dt="2023-12-12T14:15:30.262" v="0" actId="478"/>
          <ac:picMkLst>
            <pc:docMk/>
            <pc:sldMk cId="1724471842" sldId="281"/>
            <ac:picMk id="2050" creationId="{D9C99E8E-85DB-006B-314C-FE96923B242C}"/>
          </ac:picMkLst>
        </pc:picChg>
      </pc:sldChg>
    </pc:docChg>
  </pc:docChgLst>
  <pc:docChgLst>
    <pc:chgData name="Luo, Jean Y" userId="482c3ad8-8b55-421c-b204-db37e3f39e96" providerId="ADAL" clId="{BEE326CD-FE0D-4EE8-B50B-6E020D666AA0}"/>
    <pc:docChg chg="modSld">
      <pc:chgData name="Luo, Jean Y" userId="482c3ad8-8b55-421c-b204-db37e3f39e96" providerId="ADAL" clId="{BEE326CD-FE0D-4EE8-B50B-6E020D666AA0}" dt="2023-12-11T17:44:23.714" v="44" actId="20577"/>
      <pc:docMkLst>
        <pc:docMk/>
      </pc:docMkLst>
      <pc:sldChg chg="addSp modSp">
        <pc:chgData name="Luo, Jean Y" userId="482c3ad8-8b55-421c-b204-db37e3f39e96" providerId="ADAL" clId="{BEE326CD-FE0D-4EE8-B50B-6E020D666AA0}" dt="2023-12-11T17:20:23.515" v="24" actId="1076"/>
        <pc:sldMkLst>
          <pc:docMk/>
          <pc:sldMk cId="3099413826" sldId="275"/>
        </pc:sldMkLst>
        <pc:picChg chg="add mod">
          <ac:chgData name="Luo, Jean Y" userId="482c3ad8-8b55-421c-b204-db37e3f39e96" providerId="ADAL" clId="{BEE326CD-FE0D-4EE8-B50B-6E020D666AA0}" dt="2023-12-11T17:20:07.908" v="19" actId="1076"/>
          <ac:picMkLst>
            <pc:docMk/>
            <pc:sldMk cId="3099413826" sldId="275"/>
            <ac:picMk id="8" creationId="{660DF00A-6A3B-E5CD-EE8D-FFCE6783E461}"/>
          </ac:picMkLst>
        </pc:picChg>
        <pc:picChg chg="add mod">
          <ac:chgData name="Luo, Jean Y" userId="482c3ad8-8b55-421c-b204-db37e3f39e96" providerId="ADAL" clId="{BEE326CD-FE0D-4EE8-B50B-6E020D666AA0}" dt="2023-12-11T17:20:23.515" v="24" actId="1076"/>
          <ac:picMkLst>
            <pc:docMk/>
            <pc:sldMk cId="3099413826" sldId="275"/>
            <ac:picMk id="12" creationId="{74996AF1-54E1-7443-2962-F2F215E39CE0}"/>
          </ac:picMkLst>
        </pc:picChg>
        <pc:picChg chg="mod">
          <ac:chgData name="Luo, Jean Y" userId="482c3ad8-8b55-421c-b204-db37e3f39e96" providerId="ADAL" clId="{BEE326CD-FE0D-4EE8-B50B-6E020D666AA0}" dt="2023-12-11T17:19:49.846" v="15" actId="732"/>
          <ac:picMkLst>
            <pc:docMk/>
            <pc:sldMk cId="3099413826" sldId="275"/>
            <ac:picMk id="1026" creationId="{DF679DC9-C64B-CD85-B9FE-75D576EDD8AA}"/>
          </ac:picMkLst>
        </pc:picChg>
        <pc:picChg chg="mod">
          <ac:chgData name="Luo, Jean Y" userId="482c3ad8-8b55-421c-b204-db37e3f39e96" providerId="ADAL" clId="{BEE326CD-FE0D-4EE8-B50B-6E020D666AA0}" dt="2023-12-11T17:19:38.452" v="13" actId="732"/>
          <ac:picMkLst>
            <pc:docMk/>
            <pc:sldMk cId="3099413826" sldId="275"/>
            <ac:picMk id="1028" creationId="{98356F72-E532-D7B9-4A2E-88FEA106A948}"/>
          </ac:picMkLst>
        </pc:picChg>
      </pc:sldChg>
      <pc:sldChg chg="modSp">
        <pc:chgData name="Luo, Jean Y" userId="482c3ad8-8b55-421c-b204-db37e3f39e96" providerId="ADAL" clId="{BEE326CD-FE0D-4EE8-B50B-6E020D666AA0}" dt="2023-12-11T17:26:59.207" v="30"/>
        <pc:sldMkLst>
          <pc:docMk/>
          <pc:sldMk cId="1694746257" sldId="277"/>
        </pc:sldMkLst>
        <pc:spChg chg="mod">
          <ac:chgData name="Luo, Jean Y" userId="482c3ad8-8b55-421c-b204-db37e3f39e96" providerId="ADAL" clId="{BEE326CD-FE0D-4EE8-B50B-6E020D666AA0}" dt="2023-12-11T17:26:59.207" v="30"/>
          <ac:spMkLst>
            <pc:docMk/>
            <pc:sldMk cId="1694746257" sldId="277"/>
            <ac:spMk id="3" creationId="{2593CEBB-3AFC-D276-4F65-B6DE7FCF6D0B}"/>
          </ac:spMkLst>
        </pc:spChg>
      </pc:sldChg>
      <pc:sldChg chg="addSp delSp modSp">
        <pc:chgData name="Luo, Jean Y" userId="482c3ad8-8b55-421c-b204-db37e3f39e96" providerId="ADAL" clId="{BEE326CD-FE0D-4EE8-B50B-6E020D666AA0}" dt="2023-12-11T17:19:25.209" v="9" actId="21"/>
        <pc:sldMkLst>
          <pc:docMk/>
          <pc:sldMk cId="1724471842" sldId="281"/>
        </pc:sldMkLst>
        <pc:picChg chg="add del mod">
          <ac:chgData name="Luo, Jean Y" userId="482c3ad8-8b55-421c-b204-db37e3f39e96" providerId="ADAL" clId="{BEE326CD-FE0D-4EE8-B50B-6E020D666AA0}" dt="2023-12-11T17:19:25.209" v="9" actId="21"/>
          <ac:picMkLst>
            <pc:docMk/>
            <pc:sldMk cId="1724471842" sldId="281"/>
            <ac:picMk id="2" creationId="{20848097-EAB8-4437-EE18-B0BD6B72968B}"/>
          </ac:picMkLst>
        </pc:picChg>
      </pc:sldChg>
      <pc:sldChg chg="addSp modSp">
        <pc:chgData name="Luo, Jean Y" userId="482c3ad8-8b55-421c-b204-db37e3f39e96" providerId="ADAL" clId="{BEE326CD-FE0D-4EE8-B50B-6E020D666AA0}" dt="2023-12-11T17:21:06.707" v="29" actId="1076"/>
        <pc:sldMkLst>
          <pc:docMk/>
          <pc:sldMk cId="1769573099" sldId="285"/>
        </pc:sldMkLst>
        <pc:grpChg chg="add mod">
          <ac:chgData name="Luo, Jean Y" userId="482c3ad8-8b55-421c-b204-db37e3f39e96" providerId="ADAL" clId="{BEE326CD-FE0D-4EE8-B50B-6E020D666AA0}" dt="2023-12-11T17:21:06.707" v="29" actId="1076"/>
          <ac:grpSpMkLst>
            <pc:docMk/>
            <pc:sldMk cId="1769573099" sldId="285"/>
            <ac:grpSpMk id="6" creationId="{666DC0CD-01F9-3AB0-CD5C-4BA823666FAA}"/>
          </ac:grpSpMkLst>
        </pc:grpChg>
        <pc:picChg chg="add mod">
          <ac:chgData name="Luo, Jean Y" userId="482c3ad8-8b55-421c-b204-db37e3f39e96" providerId="ADAL" clId="{BEE326CD-FE0D-4EE8-B50B-6E020D666AA0}" dt="2023-12-11T17:21:06.707" v="29" actId="1076"/>
          <ac:picMkLst>
            <pc:docMk/>
            <pc:sldMk cId="1769573099" sldId="285"/>
            <ac:picMk id="2" creationId="{A516B366-76B8-F251-1346-99B6B67ACFE3}"/>
          </ac:picMkLst>
        </pc:picChg>
        <pc:picChg chg="mod">
          <ac:chgData name="Luo, Jean Y" userId="482c3ad8-8b55-421c-b204-db37e3f39e96" providerId="ADAL" clId="{BEE326CD-FE0D-4EE8-B50B-6E020D666AA0}" dt="2023-12-11T17:21:06.707" v="29" actId="1076"/>
          <ac:picMkLst>
            <pc:docMk/>
            <pc:sldMk cId="1769573099" sldId="285"/>
            <ac:picMk id="4098" creationId="{632753EB-C9D4-16E6-BCC3-9FCAC843A45E}"/>
          </ac:picMkLst>
        </pc:picChg>
      </pc:sldChg>
      <pc:sldChg chg="modSp">
        <pc:chgData name="Luo, Jean Y" userId="482c3ad8-8b55-421c-b204-db37e3f39e96" providerId="ADAL" clId="{BEE326CD-FE0D-4EE8-B50B-6E020D666AA0}" dt="2023-12-11T17:44:19.145" v="42" actId="20577"/>
        <pc:sldMkLst>
          <pc:docMk/>
          <pc:sldMk cId="4216524954" sldId="289"/>
        </pc:sldMkLst>
        <pc:spChg chg="mod">
          <ac:chgData name="Luo, Jean Y" userId="482c3ad8-8b55-421c-b204-db37e3f39e96" providerId="ADAL" clId="{BEE326CD-FE0D-4EE8-B50B-6E020D666AA0}" dt="2023-12-11T17:44:19.145" v="42" actId="20577"/>
          <ac:spMkLst>
            <pc:docMk/>
            <pc:sldMk cId="4216524954" sldId="289"/>
            <ac:spMk id="3" creationId="{2593CEBB-3AFC-D276-4F65-B6DE7FCF6D0B}"/>
          </ac:spMkLst>
        </pc:spChg>
      </pc:sldChg>
      <pc:sldChg chg="modSp">
        <pc:chgData name="Luo, Jean Y" userId="482c3ad8-8b55-421c-b204-db37e3f39e96" providerId="ADAL" clId="{BEE326CD-FE0D-4EE8-B50B-6E020D666AA0}" dt="2023-12-11T17:44:23.714" v="44" actId="20577"/>
        <pc:sldMkLst>
          <pc:docMk/>
          <pc:sldMk cId="1739399559" sldId="290"/>
        </pc:sldMkLst>
        <pc:spChg chg="mod">
          <ac:chgData name="Luo, Jean Y" userId="482c3ad8-8b55-421c-b204-db37e3f39e96" providerId="ADAL" clId="{BEE326CD-FE0D-4EE8-B50B-6E020D666AA0}" dt="2023-12-11T17:44:23.714" v="44" actId="20577"/>
          <ac:spMkLst>
            <pc:docMk/>
            <pc:sldMk cId="1739399559" sldId="290"/>
            <ac:spMk id="3" creationId="{2593CEBB-3AFC-D276-4F65-B6DE7FCF6D0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7B84CD-A6D5-51E5-7709-332FF86B70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567F7-E940-424D-91BB-D577BB8124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204E3-2371-4BC7-9970-5A56C3D09745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C30F2-F0C6-E863-C13A-FD80E12D59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EAAB4-8DBF-5F41-5D83-2BD9E42193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8BF95-E0A7-430C-96B8-ECA9153DF9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2988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851F5-96B2-42BD-9DEC-76C386A22CA0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A2EC7-62ED-4582-A94F-1156759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902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07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111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865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379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33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561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331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403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166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673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42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655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27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BA2EC7-62ED-4582-A94F-11567591DEA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01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942833"/>
            <a:ext cx="8534400" cy="604513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000000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3200"/>
              <a:t> 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09600" y="2096689"/>
            <a:ext cx="10972800" cy="1143000"/>
          </a:xfrm>
        </p:spPr>
        <p:txBody>
          <a:bodyPr/>
          <a:lstStyle>
            <a:lvl1pPr algn="l">
              <a:defRPr sz="5333" b="0">
                <a:solidFill>
                  <a:srgbClr val="003E74"/>
                </a:solidFill>
              </a:defRPr>
            </a:lvl1pPr>
          </a:lstStyle>
          <a:p>
            <a:r>
              <a:rPr lang="en-GB" sz="5400" i="0">
                <a:effectLst/>
                <a:latin typeface="Arial" panose="020B0604020202020204" pitchFamily="34" charset="0"/>
              </a:rPr>
              <a:t>New Analytical Approach to Improve Predictions of ab-</a:t>
            </a:r>
            <a:r>
              <a:rPr lang="en-GB" sz="5400">
                <a:latin typeface="Arial" panose="020B0604020202020204" pitchFamily="34" charset="0"/>
              </a:rPr>
              <a:t>initio </a:t>
            </a:r>
            <a:r>
              <a:rPr lang="en-GB" sz="5400" i="0">
                <a:effectLst/>
                <a:latin typeface="Arial" panose="020B0604020202020204" pitchFamily="34" charset="0"/>
              </a:rPr>
              <a:t>Density Functional Theory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273581"/>
            <a:ext cx="8534400" cy="339811"/>
          </a:xfrm>
        </p:spPr>
        <p:txBody>
          <a:bodyPr/>
          <a:lstStyle>
            <a:lvl1pPr marL="0" indent="0" algn="l">
              <a:buNone/>
              <a:defRPr sz="1600" baseline="0">
                <a:solidFill>
                  <a:srgbClr val="002548"/>
                </a:solidFill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r>
              <a:rPr lang="en-GB" sz="1600" u="sng"/>
              <a:t>Jean Luo</a:t>
            </a:r>
            <a:r>
              <a:rPr lang="en-GB" sz="1600"/>
              <a:t>, </a:t>
            </a:r>
            <a:r>
              <a:rPr lang="en-GB" sz="1600" err="1"/>
              <a:t>Takeru</a:t>
            </a:r>
            <a:r>
              <a:rPr lang="en-GB" sz="1600"/>
              <a:t> Yokota, </a:t>
            </a:r>
            <a:r>
              <a:rPr lang="en-GB" sz="1600" err="1"/>
              <a:t>Haozhao</a:t>
            </a:r>
            <a:r>
              <a:rPr lang="en-GB" sz="1600"/>
              <a:t> Liang</a:t>
            </a:r>
          </a:p>
          <a:p>
            <a:endParaRPr lang="en-GB" sz="160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sz="1333"/>
              <a:t>UG Colloquia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GB" sz="1333"/>
              <a:t>13</a:t>
            </a:r>
            <a:r>
              <a:rPr lang="en-GB" sz="1333" baseline="30000"/>
              <a:t>th</a:t>
            </a:r>
            <a:r>
              <a:rPr lang="en-GB" sz="1333"/>
              <a:t> December 2023</a:t>
            </a:r>
            <a:endParaRPr lang="en-US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7423B4A-00B3-9B3D-FC7A-F25CC4714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82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D333-4E87-C031-FC4C-C157EF33C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51956-CB57-52EC-AB5F-3FBF76688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AA2BB-AFCF-98AA-3A7F-8CB9CECE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B5E10-7B3B-0E49-DD74-54A39AAB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A2378-2FB3-93B5-1AC5-1736F55E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00DF-F85D-495C-984A-FF4416A7C4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08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1940-D385-38CF-E271-942B53A1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965DF-7CC3-441F-31FA-A81F32E75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B4B99BD-B578-17FB-4E1F-98636BD08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506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E6BF-B0FD-2565-8BC8-677D49EF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82A53-B7F6-0538-8952-585FA781E1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30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110108"/>
            <a:ext cx="4948811" cy="957848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000000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609600" y="1545983"/>
            <a:ext cx="4948811" cy="2153335"/>
          </a:xfrm>
        </p:spPr>
        <p:txBody>
          <a:bodyPr/>
          <a:lstStyle>
            <a:lvl1pPr>
              <a:defRPr sz="5333" b="0">
                <a:solidFill>
                  <a:srgbClr val="003E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491351"/>
            <a:ext cx="4801568" cy="339811"/>
          </a:xfrm>
        </p:spPr>
        <p:txBody>
          <a:bodyPr/>
          <a:lstStyle>
            <a:lvl1pPr marL="0" indent="0" algn="l">
              <a:buNone/>
              <a:defRPr sz="1600" baseline="0">
                <a:solidFill>
                  <a:srgbClr val="002548"/>
                </a:solidFill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41535" y="1546225"/>
            <a:ext cx="5240867" cy="4284936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5F67F4C-3647-9380-FBC9-883307840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29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46582"/>
            <a:ext cx="10972800" cy="348458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1600"/>
            </a:lvl3pPr>
            <a:lvl4pPr>
              <a:buClr>
                <a:srgbClr val="002548"/>
              </a:buClr>
              <a:defRPr sz="1600"/>
            </a:lvl4pPr>
            <a:lvl5pPr>
              <a:buClr>
                <a:srgbClr val="002548"/>
              </a:buClr>
              <a:defRPr sz="1600">
                <a:latin typeface="+mn-lt"/>
              </a:defRPr>
            </a:lvl5pPr>
            <a:lvl6pPr marL="3047924" indent="0">
              <a:buNone/>
              <a:defRPr sz="1867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CBD61B6-DEA4-5A50-3B7A-932A02586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02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609601" y="2346582"/>
            <a:ext cx="5267836" cy="348458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6314564" y="2346582"/>
            <a:ext cx="5267837" cy="348458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0E3DB9F-4958-22C5-B805-BCDA716F0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41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609601" y="2346582"/>
            <a:ext cx="5267836" cy="348458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487909"/>
            <a:ext cx="10972800" cy="50755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314564" y="2346582"/>
            <a:ext cx="5267837" cy="2598663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3733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“Click to add a quote”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314019" y="5187001"/>
            <a:ext cx="5268383" cy="64416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600" baseline="0">
                <a:solidFill>
                  <a:srgbClr val="002548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/>
              <a:t>Click to add quote attribution</a:t>
            </a:r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D51A26D4-40D2-53FA-22B1-05AD8BE04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9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609601" y="2346582"/>
            <a:ext cx="5267836" cy="348458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487909"/>
            <a:ext cx="10972800" cy="50755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14019" y="2346583"/>
            <a:ext cx="5268383" cy="2635477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314019" y="5256947"/>
            <a:ext cx="5268383" cy="570541"/>
          </a:xfrm>
        </p:spPr>
        <p:txBody>
          <a:bodyPr/>
          <a:lstStyle>
            <a:lvl1pPr marL="0" indent="0">
              <a:buNone/>
              <a:defRPr sz="1333">
                <a:solidFill>
                  <a:srgbClr val="002548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23B11FE-9660-2DB4-ADDB-4A42AE57B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310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1" y="1487908"/>
            <a:ext cx="10972801" cy="3518693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5260620"/>
            <a:ext cx="5268383" cy="570541"/>
          </a:xfrm>
        </p:spPr>
        <p:txBody>
          <a:bodyPr/>
          <a:lstStyle>
            <a:lvl1pPr marL="0" indent="0">
              <a:buNone/>
              <a:defRPr sz="1333">
                <a:solidFill>
                  <a:srgbClr val="002548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864829C9-2077-B8B3-886E-B911878C1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10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1" y="1487908"/>
            <a:ext cx="5268383" cy="348188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5260620"/>
            <a:ext cx="5268383" cy="570541"/>
          </a:xfrm>
        </p:spPr>
        <p:txBody>
          <a:bodyPr/>
          <a:lstStyle>
            <a:lvl1pPr marL="0" indent="0">
              <a:buNone/>
              <a:defRPr sz="1333">
                <a:solidFill>
                  <a:srgbClr val="002548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314019" y="1487910"/>
            <a:ext cx="5268383" cy="197253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314019" y="3754952"/>
            <a:ext cx="5268383" cy="2076211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C62E851-44E4-1ECA-88E8-647030E76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25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70DE501-88CC-7411-597A-CA2835B19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06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7" b="5939"/>
          <a:stretch/>
        </p:blipFill>
        <p:spPr>
          <a:xfrm>
            <a:off x="1" y="6182279"/>
            <a:ext cx="12181172" cy="26839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6582"/>
            <a:ext cx="10972800" cy="34845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487909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3E137-0659-0B05-F4D2-CF6A4B504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7973" y="6436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BD98-D52D-44B5-9463-F441566AE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00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1" kern="1200">
          <a:solidFill>
            <a:srgbClr val="003E74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002548"/>
        </a:buClr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3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D3A54-9219-08C3-DA41-B9328F24F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886" y="783771"/>
            <a:ext cx="11408227" cy="1558825"/>
          </a:xfrm>
        </p:spPr>
        <p:txBody>
          <a:bodyPr>
            <a:normAutofit/>
          </a:bodyPr>
          <a:lstStyle/>
          <a:p>
            <a:r>
              <a:rPr lang="en-GB" sz="3600" i="0">
                <a:effectLst/>
                <a:latin typeface="Arial" panose="020B0604020202020204" pitchFamily="34" charset="0"/>
              </a:rPr>
              <a:t>New Analytical Approach to Improve Predictions of ab-</a:t>
            </a:r>
            <a:r>
              <a:rPr lang="en-GB" sz="3600">
                <a:latin typeface="Arial" panose="020B0604020202020204" pitchFamily="34" charset="0"/>
              </a:rPr>
              <a:t>initio </a:t>
            </a:r>
            <a:r>
              <a:rPr lang="en-GB" sz="3600" i="0">
                <a:effectLst/>
                <a:latin typeface="Arial" panose="020B0604020202020204" pitchFamily="34" charset="0"/>
              </a:rPr>
              <a:t>Density Functional Theory</a:t>
            </a:r>
            <a:endParaRPr lang="en-GB" sz="115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2935C-17DB-B39D-E576-671594A10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2687638"/>
            <a:ext cx="9144000" cy="1655762"/>
          </a:xfrm>
        </p:spPr>
        <p:txBody>
          <a:bodyPr>
            <a:normAutofit/>
          </a:bodyPr>
          <a:lstStyle/>
          <a:p>
            <a:r>
              <a:rPr lang="en-GB" sz="1800" u="sng"/>
              <a:t>Jean Luo</a:t>
            </a:r>
            <a:r>
              <a:rPr lang="en-GB" sz="1800"/>
              <a:t>, </a:t>
            </a:r>
            <a:r>
              <a:rPr lang="en-GB" sz="1800" err="1"/>
              <a:t>Takeru</a:t>
            </a:r>
            <a:r>
              <a:rPr lang="en-GB" sz="1800"/>
              <a:t> Yokota, </a:t>
            </a:r>
            <a:r>
              <a:rPr lang="en-GB" sz="1800" err="1"/>
              <a:t>Haozhao</a:t>
            </a:r>
            <a:r>
              <a:rPr lang="en-GB" sz="1800"/>
              <a:t> Liang</a:t>
            </a:r>
          </a:p>
          <a:p>
            <a:endParaRPr lang="en-GB" sz="1800"/>
          </a:p>
          <a:p>
            <a:r>
              <a:rPr lang="en-GB" sz="1800"/>
              <a:t>Undergraduate Colloquia, 13</a:t>
            </a:r>
            <a:r>
              <a:rPr lang="en-GB" sz="1800" baseline="30000"/>
              <a:t>th</a:t>
            </a:r>
            <a:r>
              <a:rPr lang="en-GB" sz="1800"/>
              <a:t> December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F14B9-9A83-B4A7-142E-5F11A57E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800DF-F85D-495C-984A-FF4416A7C42C}" type="slidenum">
              <a:rPr lang="en-GB" smtClean="0"/>
              <a:t>1</a:t>
            </a:fld>
            <a:endParaRPr lang="en-GB"/>
          </a:p>
        </p:txBody>
      </p:sp>
      <p:pic>
        <p:nvPicPr>
          <p:cNvPr id="1026" name="Picture 2" descr="Imperial College London [Acceptance Rate + Statistics]">
            <a:extLst>
              <a:ext uri="{FF2B5EF4-FFF2-40B4-BE49-F238E27FC236}">
                <a16:creationId xmlns:a16="http://schemas.microsoft.com/office/drawing/2014/main" id="{E7A11907-5BB5-D7BE-756D-1CBCA19C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203" y="4006221"/>
            <a:ext cx="1986682" cy="198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096AB42-00E6-4F66-8F10-1CD382BCA10F}"/>
              </a:ext>
            </a:extLst>
          </p:cNvPr>
          <p:cNvGrpSpPr/>
          <p:nvPr/>
        </p:nvGrpSpPr>
        <p:grpSpPr>
          <a:xfrm>
            <a:off x="5200176" y="4006220"/>
            <a:ext cx="1689039" cy="2016713"/>
            <a:chOff x="5200176" y="4006220"/>
            <a:chExt cx="1689039" cy="20167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F2B0B-2659-EB5F-EF2A-628911B6B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359"/>
            <a:stretch/>
          </p:blipFill>
          <p:spPr>
            <a:xfrm>
              <a:off x="5200176" y="4006220"/>
              <a:ext cx="1689039" cy="15811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1EAC94-761A-E650-783A-2F825D38D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635"/>
            <a:stretch/>
          </p:blipFill>
          <p:spPr>
            <a:xfrm>
              <a:off x="5404133" y="5587337"/>
              <a:ext cx="1167731" cy="43559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C37C5E-DAFF-6730-12E4-B70AAD5F6FA2}"/>
              </a:ext>
            </a:extLst>
          </p:cNvPr>
          <p:cNvGrpSpPr/>
          <p:nvPr/>
        </p:nvGrpSpPr>
        <p:grpSpPr>
          <a:xfrm>
            <a:off x="2980040" y="4006220"/>
            <a:ext cx="1507714" cy="1986683"/>
            <a:chOff x="2980040" y="4006220"/>
            <a:chExt cx="1507714" cy="1986683"/>
          </a:xfrm>
        </p:grpSpPr>
        <p:pic>
          <p:nvPicPr>
            <p:cNvPr id="1030" name="Picture 6" descr="riken-1-logo-png-transparent - Gripnews">
              <a:extLst>
                <a:ext uri="{FF2B5EF4-FFF2-40B4-BE49-F238E27FC236}">
                  <a16:creationId xmlns:a16="http://schemas.microsoft.com/office/drawing/2014/main" id="{DF133606-3E33-F13F-39E7-47AF59627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5498" y="4006220"/>
              <a:ext cx="977339" cy="166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理化学研究所">
              <a:extLst>
                <a:ext uri="{FF2B5EF4-FFF2-40B4-BE49-F238E27FC236}">
                  <a16:creationId xmlns:a16="http://schemas.microsoft.com/office/drawing/2014/main" id="{F30C4BAF-863E-AB78-7170-605F42AD3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52" t="23222"/>
            <a:stretch/>
          </p:blipFill>
          <p:spPr bwMode="auto">
            <a:xfrm>
              <a:off x="2980040" y="5700384"/>
              <a:ext cx="1507714" cy="292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732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06103"/>
                <a:ext cx="10972800" cy="2860525"/>
              </a:xfrm>
            </p:spPr>
            <p:txBody>
              <a:bodyPr/>
              <a:lstStyle/>
              <a:p>
                <a:r>
                  <a:rPr lang="en-GB">
                    <a:latin typeface="+mn-lt"/>
                    <a:ea typeface="Cambria Math" panose="02040503050406030204" pitchFamily="18" charset="0"/>
                  </a:rPr>
                  <a:t>General idea: know what happens </a:t>
                </a:r>
                <a:r>
                  <a:rPr lang="en-GB" b="1">
                    <a:latin typeface="+mn-lt"/>
                    <a:ea typeface="Cambria Math" panose="02040503050406030204" pitchFamily="18" charset="0"/>
                  </a:rPr>
                  <a:t>when interaction is off, then</a:t>
                </a:r>
                <a:r>
                  <a:rPr lang="en-GB" b="1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 gradually turn the interaction</a:t>
                </a:r>
              </a:p>
              <a:p>
                <a:r>
                  <a:rPr lang="en-GB">
                    <a:ea typeface="Cambria Math" panose="02040503050406030204" pitchFamily="18" charset="0"/>
                  </a:rPr>
                  <a:t>Quantitively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GB">
                    <a:ea typeface="Cambria Math" panose="02040503050406030204" pitchFamily="18" charset="0"/>
                  </a:rPr>
                  <a:t> </a:t>
                </a:r>
                <a:r>
                  <a:rPr lang="en-GB"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GB">
                    <a:ea typeface="Cambria Math" panose="02040503050406030204" pitchFamily="18" charset="0"/>
                  </a:rPr>
                  <a:t>: </a:t>
                </a:r>
                <a:endParaRPr lang="en-GB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19136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/>
                  <a:t>: non-interacting,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/>
                  <a:t>;</a:t>
                </a:r>
                <a:endParaRPr lang="en-GB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19136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/>
                  <a:t>: fully interacting,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/>
              </a:p>
              <a:p>
                <a:pPr marL="819136" lvl="1" indent="-285750">
                  <a:buFont typeface="Arial" panose="020B0604020202020204" pitchFamily="34" charset="0"/>
                  <a:buChar char="•"/>
                </a:pPr>
                <a:endParaRPr lang="en-GB"/>
              </a:p>
              <a:p>
                <a:pPr marL="0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 Determine the initial conditions at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/>
                  <a:t>, and evaluate the flow equations</a:t>
                </a:r>
              </a:p>
              <a:p>
                <a:endParaRPr lang="en-GB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>
                    <a:ea typeface="Cambria Math" panose="02040503050406030204" pitchFamily="18" charset="0"/>
                  </a:rPr>
                  <a:t>	</a:t>
                </a:r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06103"/>
                <a:ext cx="10972800" cy="2860525"/>
              </a:xfrm>
              <a:blipFill>
                <a:blip r:embed="rId3"/>
                <a:stretch>
                  <a:fillRect l="-1667" t="-319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Functional Renormalisation group aided DFT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1914A7-E908-BC38-A136-915227B6B225}"/>
              </a:ext>
            </a:extLst>
          </p:cNvPr>
          <p:cNvGrpSpPr/>
          <p:nvPr/>
        </p:nvGrpSpPr>
        <p:grpSpPr>
          <a:xfrm>
            <a:off x="6929323" y="4056076"/>
            <a:ext cx="5134005" cy="2234752"/>
            <a:chOff x="74071" y="4012865"/>
            <a:chExt cx="5134005" cy="22347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67D3E8-F245-41F7-AB52-121F62497625}"/>
                </a:ext>
              </a:extLst>
            </p:cNvPr>
            <p:cNvGrpSpPr/>
            <p:nvPr/>
          </p:nvGrpSpPr>
          <p:grpSpPr>
            <a:xfrm>
              <a:off x="3823061" y="4149634"/>
              <a:ext cx="104504" cy="95794"/>
              <a:chOff x="2055221" y="5747657"/>
              <a:chExt cx="104504" cy="9579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14392CF-66FA-2637-6ED9-6BADF8CAA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5221" y="5747657"/>
                <a:ext cx="104504" cy="95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0AD8140-6567-BEFE-1375-9E4D3B768B3D}"/>
                  </a:ext>
                </a:extLst>
              </p:cNvPr>
              <p:cNvCxnSpPr/>
              <p:nvPr/>
            </p:nvCxnSpPr>
            <p:spPr>
              <a:xfrm flipH="1">
                <a:off x="2055221" y="5747657"/>
                <a:ext cx="104504" cy="957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358A35-AA48-FC28-3D9A-DF86F3F6C24D}"/>
                </a:ext>
              </a:extLst>
            </p:cNvPr>
            <p:cNvGrpSpPr/>
            <p:nvPr/>
          </p:nvGrpSpPr>
          <p:grpSpPr>
            <a:xfrm>
              <a:off x="74071" y="4012865"/>
              <a:ext cx="5134005" cy="2234752"/>
              <a:chOff x="74071" y="4012865"/>
              <a:chExt cx="5134005" cy="223475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1545A6A-D403-7551-32D9-F9D210F14DBD}"/>
                  </a:ext>
                </a:extLst>
              </p:cNvPr>
              <p:cNvGrpSpPr/>
              <p:nvPr/>
            </p:nvGrpSpPr>
            <p:grpSpPr>
              <a:xfrm>
                <a:off x="1201781" y="5878285"/>
                <a:ext cx="104504" cy="95794"/>
                <a:chOff x="2055221" y="5747657"/>
                <a:chExt cx="104504" cy="95794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633C539-1866-8549-B91C-D9963F960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5221" y="5747657"/>
                  <a:ext cx="104504" cy="9579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A2F9814-67CE-FA22-947E-74DD75F3C5E0}"/>
                    </a:ext>
                  </a:extLst>
                </p:cNvPr>
                <p:cNvCxnSpPr/>
                <p:nvPr/>
              </p:nvCxnSpPr>
              <p:spPr>
                <a:xfrm flipH="1">
                  <a:off x="2055221" y="5747657"/>
                  <a:ext cx="104504" cy="9579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4008FA0-DB14-5CF8-B464-04DCE4F553EA}"/>
                  </a:ext>
                </a:extLst>
              </p:cNvPr>
              <p:cNvCxnSpPr/>
              <p:nvPr/>
            </p:nvCxnSpPr>
            <p:spPr>
              <a:xfrm flipV="1">
                <a:off x="1358536" y="5447873"/>
                <a:ext cx="121921" cy="2266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348F43E-8856-42E7-8C7D-F127BF21F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0458" y="5364480"/>
                <a:ext cx="174871" cy="1823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BFA7C47-AA4E-B028-0B4A-5BE8920D3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9217" y="5663079"/>
                <a:ext cx="37327" cy="208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560D18-A082-94F2-1DB8-8A0E80824394}"/>
                  </a:ext>
                </a:extLst>
              </p:cNvPr>
              <p:cNvSpPr txBox="1"/>
              <p:nvPr/>
            </p:nvSpPr>
            <p:spPr>
              <a:xfrm>
                <a:off x="74071" y="5730904"/>
                <a:ext cx="11015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/>
                  <a:t>What we know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5324E09-1EDB-378B-F91B-A010AF391677}"/>
                  </a:ext>
                </a:extLst>
              </p:cNvPr>
              <p:cNvGrpSpPr/>
              <p:nvPr/>
            </p:nvGrpSpPr>
            <p:grpSpPr>
              <a:xfrm>
                <a:off x="852737" y="4012865"/>
                <a:ext cx="4355339" cy="2234752"/>
                <a:chOff x="852737" y="4012865"/>
                <a:chExt cx="4355339" cy="2234752"/>
              </a:xfrm>
            </p:grpSpPr>
            <p:sp>
              <p:nvSpPr>
                <p:cNvPr id="18" name="Free-form: Shape 17">
                  <a:extLst>
                    <a:ext uri="{FF2B5EF4-FFF2-40B4-BE49-F238E27FC236}">
                      <a16:creationId xmlns:a16="http://schemas.microsoft.com/office/drawing/2014/main" id="{CD4F4397-4530-F651-03BD-2C5794306FCF}"/>
                    </a:ext>
                  </a:extLst>
                </p:cNvPr>
                <p:cNvSpPr/>
                <p:nvPr/>
              </p:nvSpPr>
              <p:spPr>
                <a:xfrm>
                  <a:off x="1254033" y="4197531"/>
                  <a:ext cx="2621280" cy="1733006"/>
                </a:xfrm>
                <a:custGeom>
                  <a:avLst/>
                  <a:gdLst>
                    <a:gd name="connsiteX0" fmla="*/ 0 w 2621280"/>
                    <a:gd name="connsiteY0" fmla="*/ 1733006 h 1733006"/>
                    <a:gd name="connsiteX1" fmla="*/ 357052 w 2621280"/>
                    <a:gd name="connsiteY1" fmla="*/ 1262743 h 1733006"/>
                    <a:gd name="connsiteX2" fmla="*/ 1262743 w 2621280"/>
                    <a:gd name="connsiteY2" fmla="*/ 1123406 h 1733006"/>
                    <a:gd name="connsiteX3" fmla="*/ 1863635 w 2621280"/>
                    <a:gd name="connsiteY3" fmla="*/ 374469 h 1733006"/>
                    <a:gd name="connsiteX4" fmla="*/ 2621280 w 2621280"/>
                    <a:gd name="connsiteY4" fmla="*/ 0 h 1733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21280" h="1733006">
                      <a:moveTo>
                        <a:pt x="0" y="1733006"/>
                      </a:moveTo>
                      <a:cubicBezTo>
                        <a:pt x="73297" y="1548674"/>
                        <a:pt x="146595" y="1364343"/>
                        <a:pt x="357052" y="1262743"/>
                      </a:cubicBezTo>
                      <a:cubicBezTo>
                        <a:pt x="567509" y="1161143"/>
                        <a:pt x="1011646" y="1271452"/>
                        <a:pt x="1262743" y="1123406"/>
                      </a:cubicBezTo>
                      <a:cubicBezTo>
                        <a:pt x="1513840" y="975360"/>
                        <a:pt x="1637212" y="561703"/>
                        <a:pt x="1863635" y="374469"/>
                      </a:cubicBezTo>
                      <a:cubicBezTo>
                        <a:pt x="2090058" y="187235"/>
                        <a:pt x="2355669" y="93617"/>
                        <a:pt x="2621280" y="0"/>
                      </a:cubicBezTo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6341FF8-A1A0-5A18-42CF-0F3B4C5FBB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07305" y="4012865"/>
                      <a:ext cx="8025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oMath>
                        </m:oMathPara>
                      </a14:m>
                      <a:endParaRPr lang="en-GB"/>
                    </a:p>
                  </p:txBody>
                </p:sp>
              </mc:Choice>
              <mc:Fallback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6341FF8-A1A0-5A18-42CF-0F3B4C5FBBA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7305" y="4012865"/>
                      <a:ext cx="802592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5D3EF30-CC95-57B9-A226-A994AC24DA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2737" y="5878285"/>
                      <a:ext cx="8025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GB"/>
                    </a:p>
                  </p:txBody>
                </p:sp>
              </mc:Choice>
              <mc:Fallback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5D3EF30-CC95-57B9-A226-A994AC24DA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2737" y="5878285"/>
                      <a:ext cx="802592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457687-6DFF-04A7-3E2B-88440B09F4E1}"/>
                    </a:ext>
                  </a:extLst>
                </p:cNvPr>
                <p:cNvSpPr txBox="1"/>
                <p:nvPr/>
              </p:nvSpPr>
              <p:spPr>
                <a:xfrm>
                  <a:off x="2801448" y="5259384"/>
                  <a:ext cx="23567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/>
                    <a:t>Flow determined by flow equations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D3ABF09-32E2-01A6-7DCE-EA03AA292E46}"/>
                    </a:ext>
                  </a:extLst>
                </p:cNvPr>
                <p:cNvSpPr txBox="1"/>
                <p:nvPr/>
              </p:nvSpPr>
              <p:spPr>
                <a:xfrm>
                  <a:off x="3614370" y="4319777"/>
                  <a:ext cx="159370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/>
                    <a:t>What we want to know</a:t>
                  </a:r>
                </a:p>
              </p:txBody>
            </p:sp>
          </p:grp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F6AF51-1384-7DED-7F65-B147722E54E7}"/>
              </a:ext>
            </a:extLst>
          </p:cNvPr>
          <p:cNvGrpSpPr/>
          <p:nvPr/>
        </p:nvGrpSpPr>
        <p:grpSpPr>
          <a:xfrm>
            <a:off x="6096000" y="1956212"/>
            <a:ext cx="4962395" cy="1533834"/>
            <a:chOff x="6096000" y="1658361"/>
            <a:chExt cx="4962395" cy="153383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034766-EBEE-C257-8AA8-F8287860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1658361"/>
              <a:ext cx="4962395" cy="13024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231C9D-7D2E-9499-0DFB-327686AC39EE}"/>
                    </a:ext>
                  </a:extLst>
                </p:cNvPr>
                <p:cNvSpPr txBox="1"/>
                <p:nvPr/>
              </p:nvSpPr>
              <p:spPr>
                <a:xfrm>
                  <a:off x="6929323" y="2822863"/>
                  <a:ext cx="8025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231C9D-7D2E-9499-0DFB-327686AC3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323" y="2822863"/>
                  <a:ext cx="8025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180D79F-9E8F-4E3E-A40F-4037FE53603A}"/>
                    </a:ext>
                  </a:extLst>
                </p:cNvPr>
                <p:cNvSpPr txBox="1"/>
                <p:nvPr/>
              </p:nvSpPr>
              <p:spPr>
                <a:xfrm>
                  <a:off x="9827136" y="2765185"/>
                  <a:ext cx="8025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180D79F-9E8F-4E3E-A40F-4037FE536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7136" y="2765185"/>
                  <a:ext cx="8025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165C2D5-2CDE-2C66-56C9-393943F6A3F9}"/>
              </a:ext>
            </a:extLst>
          </p:cNvPr>
          <p:cNvSpPr txBox="1"/>
          <p:nvPr/>
        </p:nvSpPr>
        <p:spPr>
          <a:xfrm>
            <a:off x="7287327" y="3429000"/>
            <a:ext cx="31751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accent2"/>
                </a:solidFill>
              </a:rPr>
              <a:t>(</a:t>
            </a:r>
            <a:r>
              <a:rPr lang="en-GB" sz="1050" err="1">
                <a:solidFill>
                  <a:schemeClr val="accent2"/>
                </a:solidFill>
              </a:rPr>
              <a:t>Schwenk</a:t>
            </a:r>
            <a:r>
              <a:rPr lang="en-GB" sz="1050">
                <a:solidFill>
                  <a:schemeClr val="accent2"/>
                </a:solidFill>
              </a:rPr>
              <a:t> &amp; </a:t>
            </a:r>
            <a:r>
              <a:rPr lang="en-GB" sz="1050" err="1">
                <a:solidFill>
                  <a:schemeClr val="accent2"/>
                </a:solidFill>
              </a:rPr>
              <a:t>Polonyi</a:t>
            </a:r>
            <a:r>
              <a:rPr lang="en-GB" sz="1050">
                <a:solidFill>
                  <a:schemeClr val="accent2"/>
                </a:solidFill>
              </a:rPr>
              <a:t>, arXiv:0403011 [</a:t>
            </a:r>
            <a:r>
              <a:rPr lang="en-GB" sz="1050" err="1">
                <a:solidFill>
                  <a:schemeClr val="accent2"/>
                </a:solidFill>
              </a:rPr>
              <a:t>nucl-th</a:t>
            </a:r>
            <a:r>
              <a:rPr lang="en-GB" sz="1050">
                <a:solidFill>
                  <a:schemeClr val="accent2"/>
                </a:solidFill>
              </a:rPr>
              <a:t>])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87BD0CA-8B06-D38D-AE42-F1BBAC63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77" y="4723573"/>
            <a:ext cx="6475146" cy="50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F89725-F2FA-0260-D102-D4C1F0D7ED9E}"/>
                  </a:ext>
                </a:extLst>
              </p:cNvPr>
              <p:cNvSpPr txBox="1"/>
              <p:nvPr/>
            </p:nvSpPr>
            <p:spPr>
              <a:xfrm>
                <a:off x="2495871" y="5465915"/>
                <a:ext cx="3818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with imaginary time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GB" i="1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F89725-F2FA-0260-D102-D4C1F0D7E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871" y="5465915"/>
                <a:ext cx="3818931" cy="276999"/>
              </a:xfrm>
              <a:prstGeom prst="rect">
                <a:avLst/>
              </a:prstGeom>
              <a:blipFill>
                <a:blip r:embed="rId10"/>
                <a:stretch>
                  <a:fillRect l="-2073" t="-46667" r="-31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7DE386-719B-D3F0-8B1D-01DBA6F64C79}"/>
              </a:ext>
            </a:extLst>
          </p:cNvPr>
          <p:cNvCxnSpPr>
            <a:cxnSpLocks/>
          </p:cNvCxnSpPr>
          <p:nvPr/>
        </p:nvCxnSpPr>
        <p:spPr>
          <a:xfrm flipV="1">
            <a:off x="2960914" y="5107245"/>
            <a:ext cx="0" cy="358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6">
            <a:extLst>
              <a:ext uri="{FF2B5EF4-FFF2-40B4-BE49-F238E27FC236}">
                <a16:creationId xmlns:a16="http://schemas.microsoft.com/office/drawing/2014/main" id="{02455478-52B0-611D-ECAE-A4DD1E998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72"/>
          <a:stretch/>
        </p:blipFill>
        <p:spPr bwMode="auto">
          <a:xfrm>
            <a:off x="8577197" y="2212343"/>
            <a:ext cx="720528" cy="50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41EED-E988-D0CF-B989-05FEFF7F1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74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27726"/>
                <a:ext cx="11469190" cy="5052181"/>
              </a:xfrm>
            </p:spPr>
            <p:txBody>
              <a:bodyPr/>
              <a:lstStyle/>
              <a:p>
                <a:r>
                  <a:rPr lang="en-GB">
                    <a:latin typeface="+mn-lt"/>
                    <a:ea typeface="Cambria Math" panose="02040503050406030204" pitchFamily="18" charset="0"/>
                  </a:rPr>
                  <a:t>Current progress in FRG-DFT limited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𝑥𝑐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𝐿𝐷𝐴</m:t>
                        </m:r>
                      </m:sup>
                    </m:sSubSup>
                  </m:oMath>
                </a14:m>
                <a:r>
                  <a:rPr lang="en-GB">
                    <a:latin typeface="+mn-lt"/>
                    <a:ea typeface="Cambria Math" panose="02040503050406030204" pitchFamily="18" charset="0"/>
                  </a:rPr>
                  <a:t>, DE to solve</a:t>
                </a:r>
              </a:p>
              <a:p>
                <a:endParaRPr lang="en-GB">
                  <a:latin typeface="+mn-lt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GB" sz="1200">
                  <a:latin typeface="+mn-lt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	 Difficult to solve in practice</a:t>
                </a:r>
              </a:p>
              <a:p>
                <a:endParaRPr lang="en-GB" sz="1200">
                  <a:latin typeface="+mn-lt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GB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In LDA, expand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Γ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GB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 around the ground state density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𝑔𝑠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GB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 (</a:t>
                </a:r>
                <a:r>
                  <a:rPr lang="en-GB" b="1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vertex expansion</a:t>
                </a:r>
                <a:r>
                  <a:rPr lang="en-GB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endParaRPr lang="en-GB">
                  <a:latin typeface="+mn-lt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GB" sz="1600">
                  <a:latin typeface="+mn-lt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	 can be used to derive the flow equations</a:t>
                </a:r>
              </a:p>
              <a:p>
                <a:pPr marL="0" indent="0">
                  <a:buNone/>
                </a:pPr>
                <a:endParaRPr lang="en-GB" sz="1400">
                  <a:latin typeface="+mn-lt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GB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Our aim: extend FRG-DFT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𝑥𝑐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𝐺𝐺𝐴</m:t>
                        </m:r>
                      </m:sup>
                    </m:sSubSup>
                  </m:oMath>
                </a14:m>
                <a:r>
                  <a:rPr lang="en-GB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 using </a:t>
                </a:r>
                <a:r>
                  <a:rPr lang="en-GB" b="1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derivative expansion </a:t>
                </a:r>
                <a:r>
                  <a:rPr lang="en-GB">
                    <a:latin typeface="+mn-lt"/>
                    <a:ea typeface="Cambria Math" panose="02040503050406030204" pitchFamily="18" charset="0"/>
                    <a:sym typeface="Wingdings" panose="05000000000000000000" pitchFamily="2" charset="2"/>
                  </a:rPr>
                  <a:t>scheme</a:t>
                </a:r>
              </a:p>
              <a:p>
                <a:endParaRPr lang="en-GB">
                  <a:latin typeface="+mn-lt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>
                    <a:ea typeface="Cambria Math" panose="02040503050406030204" pitchFamily="18" charset="0"/>
                  </a:rPr>
                  <a:t>	</a:t>
                </a:r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27726"/>
                <a:ext cx="11469190" cy="5052181"/>
              </a:xfrm>
              <a:blipFill>
                <a:blip r:embed="rId3"/>
                <a:stretch>
                  <a:fillRect l="-1489" t="-1809" r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Functional Renormalisation group aided DFT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3A59A20-F2B8-471D-B7AE-AC54DD88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29" y="3337369"/>
            <a:ext cx="9815804" cy="58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801502-A0D2-0E1E-48C6-F3CF01EC391B}"/>
              </a:ext>
            </a:extLst>
          </p:cNvPr>
          <p:cNvCxnSpPr>
            <a:cxnSpLocks/>
          </p:cNvCxnSpPr>
          <p:nvPr/>
        </p:nvCxnSpPr>
        <p:spPr>
          <a:xfrm flipH="1" flipV="1">
            <a:off x="6888480" y="3626289"/>
            <a:ext cx="687977" cy="535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291645-6AE3-6E59-ECB7-39188D81071B}"/>
                  </a:ext>
                </a:extLst>
              </p:cNvPr>
              <p:cNvSpPr txBox="1"/>
              <p:nvPr/>
            </p:nvSpPr>
            <p:spPr>
              <a:xfrm>
                <a:off x="7576457" y="3982332"/>
                <a:ext cx="2907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n-</a:t>
                </a:r>
                <a:r>
                  <a:rPr lang="en-GB" err="1"/>
                  <a:t>th</a:t>
                </a:r>
                <a:r>
                  <a:rPr lang="en-GB"/>
                  <a:t> order derivative w.r.t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GB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291645-6AE3-6E59-ECB7-39188D810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57" y="3982332"/>
                <a:ext cx="2907912" cy="369332"/>
              </a:xfrm>
              <a:prstGeom prst="rect">
                <a:avLst/>
              </a:prstGeom>
              <a:blipFill>
                <a:blip r:embed="rId5"/>
                <a:stretch>
                  <a:fillRect l="-18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4" name="Picture 12">
            <a:extLst>
              <a:ext uri="{FF2B5EF4-FFF2-40B4-BE49-F238E27FC236}">
                <a16:creationId xmlns:a16="http://schemas.microsoft.com/office/drawing/2014/main" id="{B0EF9C6A-AB70-1366-0688-7DB88433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47" y="5265757"/>
            <a:ext cx="10901096" cy="57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59328F-45C5-713A-0CD0-3600AE00AB1F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474720" y="5675337"/>
            <a:ext cx="247501" cy="398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2560D8-13F6-D069-165A-2A5E033F41E7}"/>
              </a:ext>
            </a:extLst>
          </p:cNvPr>
          <p:cNvSpPr txBox="1"/>
          <p:nvPr/>
        </p:nvSpPr>
        <p:spPr>
          <a:xfrm>
            <a:off x="3722221" y="5888952"/>
            <a:ext cx="427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Expansion coefficients to be determined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061DB1-66D1-5C5A-93ED-84EF26FD5CB3}"/>
              </a:ext>
            </a:extLst>
          </p:cNvPr>
          <p:cNvCxnSpPr>
            <a:cxnSpLocks/>
          </p:cNvCxnSpPr>
          <p:nvPr/>
        </p:nvCxnSpPr>
        <p:spPr>
          <a:xfrm flipV="1">
            <a:off x="5170103" y="5740820"/>
            <a:ext cx="0" cy="148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130F1C-907C-7F3A-3853-49F7C8A688B6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993583" y="5751760"/>
            <a:ext cx="247501" cy="321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2" name="Picture 8">
            <a:extLst>
              <a:ext uri="{FF2B5EF4-FFF2-40B4-BE49-F238E27FC236}">
                <a16:creationId xmlns:a16="http://schemas.microsoft.com/office/drawing/2014/main" id="{D1FD3D4B-3D25-36B4-65B5-F23A90AC4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793" y="1592243"/>
            <a:ext cx="7428413" cy="5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A9ED3A-98AE-86EF-FC76-8345696C6C45}"/>
              </a:ext>
            </a:extLst>
          </p:cNvPr>
          <p:cNvCxnSpPr>
            <a:cxnSpLocks/>
          </p:cNvCxnSpPr>
          <p:nvPr/>
        </p:nvCxnSpPr>
        <p:spPr>
          <a:xfrm flipH="1" flipV="1">
            <a:off x="6688183" y="1820091"/>
            <a:ext cx="666205" cy="61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EFCFA9-B03C-C8A2-CF58-BE69EC9C4980}"/>
                  </a:ext>
                </a:extLst>
              </p:cNvPr>
              <p:cNvSpPr txBox="1"/>
              <p:nvPr/>
            </p:nvSpPr>
            <p:spPr>
              <a:xfrm>
                <a:off x="7354388" y="2253156"/>
                <a:ext cx="2920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2-rd order derivative w.r.t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GB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EFCFA9-B03C-C8A2-CF58-BE69EC9C4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88" y="2253156"/>
                <a:ext cx="2920736" cy="369332"/>
              </a:xfrm>
              <a:prstGeom prst="rect">
                <a:avLst/>
              </a:prstGeom>
              <a:blipFill>
                <a:blip r:embed="rId8"/>
                <a:stretch>
                  <a:fillRect l="-16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C958F-1554-5E16-59A1-31780B543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5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22200"/>
                <a:ext cx="10972800" cy="3690501"/>
              </a:xfrm>
            </p:spPr>
            <p:txBody>
              <a:bodyPr/>
              <a:lstStyle/>
              <a:p>
                <a:r>
                  <a:rPr lang="en-GB" b="1">
                    <a:latin typeface="Arial" panose="020B0604020202020204" pitchFamily="34" charset="0"/>
                  </a:rPr>
                  <a:t>Fourier Transform</a:t>
                </a:r>
                <a:r>
                  <a:rPr lang="en-GB">
                    <a:latin typeface="Arial" panose="020B0604020202020204" pitchFamily="34" charset="0"/>
                  </a:rPr>
                  <a:t>				in the homogeneous case</a:t>
                </a:r>
              </a:p>
              <a:p>
                <a:pPr marL="0" indent="0">
                  <a:buNone/>
                </a:pPr>
                <a:endParaRPr lang="en-GB">
                  <a:sym typeface="Wingdings" panose="05000000000000000000" pitchFamily="2" charset="2"/>
                </a:endParaRPr>
              </a:p>
              <a:p>
                <a:pPr marL="0" indent="0" algn="r">
                  <a:buNone/>
                </a:pPr>
                <a:endParaRPr lang="en-GB">
                  <a:sym typeface="Wingdings" panose="05000000000000000000" pitchFamily="2" charset="2"/>
                </a:endParaRPr>
              </a:p>
              <a:p>
                <a:r>
                  <a:rPr lang="en-GB">
                    <a:sym typeface="Wingdings" panose="05000000000000000000" pitchFamily="2" charset="2"/>
                  </a:rPr>
                  <a:t>Apply the </a:t>
                </a:r>
                <a:r>
                  <a:rPr lang="en-GB" b="1">
                    <a:sym typeface="Wingdings" panose="05000000000000000000" pitchFamily="2" charset="2"/>
                  </a:rPr>
                  <a:t>momentum conservation law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r>
                  <a:rPr lang="en-GB">
                    <a:sym typeface="Wingdings" panose="05000000000000000000" pitchFamily="2" charset="2"/>
                  </a:rPr>
                  <a:t>Express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𝑥𝑐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>
                    <a:sym typeface="Wingdings" panose="05000000000000000000" pitchFamily="2" charset="2"/>
                  </a:rPr>
                  <a:t> in terms of </a:t>
                </a:r>
                <a:r>
                  <a:rPr lang="en-GB" b="1">
                    <a:sym typeface="Wingdings" panose="05000000000000000000" pitchFamily="2" charset="2"/>
                  </a:rPr>
                  <a:t>Green’s function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(0,0)</m:t>
                        </m:r>
                      </m:sup>
                    </m:sSubSup>
                  </m:oMath>
                </a14:m>
                <a:r>
                  <a:rPr lang="en-GB"/>
                  <a:t> depends only 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/>
                  <a:t> </a:t>
                </a:r>
                <a:r>
                  <a:rPr lang="en-GB">
                    <a:sym typeface="Wingdings" panose="05000000000000000000" pitchFamily="2" charset="2"/>
                  </a:rPr>
                  <a:t> homogeneous part (LDA) of EDF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22200"/>
                <a:ext cx="10972800" cy="3690501"/>
              </a:xfrm>
              <a:blipFill>
                <a:blip r:embed="rId3"/>
                <a:stretch>
                  <a:fillRect l="-1556" t="-2310" b="-15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Flow equations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D57DFB87-A569-A77B-5EE8-44A55B303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24" y="1217759"/>
            <a:ext cx="10901096" cy="57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EE0A90-D9B1-F4BA-61AD-DE6135C23FAC}"/>
                  </a:ext>
                </a:extLst>
              </p:cNvPr>
              <p:cNvSpPr txBox="1"/>
              <p:nvPr/>
            </p:nvSpPr>
            <p:spPr>
              <a:xfrm>
                <a:off x="8499502" y="3320731"/>
                <a:ext cx="147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EE0A90-D9B1-F4BA-61AD-DE6135C2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502" y="3320731"/>
                <a:ext cx="1471811" cy="369332"/>
              </a:xfrm>
              <a:prstGeom prst="rect">
                <a:avLst/>
              </a:prstGeom>
              <a:blipFill>
                <a:blip r:embed="rId5"/>
                <a:stretch>
                  <a:fillRect t="-21667" r="-413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6D3C17AE-2947-1AC6-8057-C0DC35F2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675" y="4578656"/>
            <a:ext cx="2052263" cy="6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D0B41B-6A6E-92A0-FDC0-30C8EED1D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79" y="3851694"/>
            <a:ext cx="7741962" cy="36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B6E555-784D-7A68-1066-14837C495CBB}"/>
              </a:ext>
            </a:extLst>
          </p:cNvPr>
          <p:cNvCxnSpPr>
            <a:cxnSpLocks/>
          </p:cNvCxnSpPr>
          <p:nvPr/>
        </p:nvCxnSpPr>
        <p:spPr>
          <a:xfrm flipH="1">
            <a:off x="8026515" y="3533179"/>
            <a:ext cx="682057" cy="371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7695D102-1F76-C571-D84C-0D1104A7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81" y="1842277"/>
            <a:ext cx="1820091" cy="5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8FABCBF-2CCB-58D4-9D8F-738089E2E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3" y="2582689"/>
            <a:ext cx="7805833" cy="45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B506B55B-2632-1DA3-95E8-C784065A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341" y="5517087"/>
            <a:ext cx="2639905" cy="57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F7C807-F311-65FB-F03C-7A26A1D7A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06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3CEBB-3AFC-D276-4F65-B6DE7FCF6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4981"/>
            <a:ext cx="10972800" cy="2781522"/>
          </a:xfrm>
        </p:spPr>
        <p:txBody>
          <a:bodyPr/>
          <a:lstStyle/>
          <a:p>
            <a:r>
              <a:rPr lang="en-GB">
                <a:latin typeface="Arial" panose="020B0604020202020204" pitchFamily="34" charset="0"/>
                <a:sym typeface="Wingdings" panose="05000000000000000000" pitchFamily="2" charset="2"/>
              </a:rPr>
              <a:t>Homogeneous term:</a:t>
            </a:r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 sz="1600">
              <a:sym typeface="Wingdings" panose="05000000000000000000" pitchFamily="2" charset="2"/>
            </a:endParaRPr>
          </a:p>
          <a:p>
            <a:r>
              <a:rPr lang="en-GB">
                <a:sym typeface="Wingdings" panose="05000000000000000000" pitchFamily="2" charset="2"/>
              </a:rPr>
              <a:t>Inhomogeneous terms:</a:t>
            </a: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latin typeface="Arial" panose="020B0604020202020204" pitchFamily="34" charset="0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>
              <a:sym typeface="Wingdings" panose="05000000000000000000" pitchFamily="2" charset="2"/>
            </a:endParaRPr>
          </a:p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Flow equations</a:t>
            </a:r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D57DFB87-A569-A77B-5EE8-44A55B303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24" y="1217759"/>
            <a:ext cx="10901096" cy="57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6CE2EE-8107-325A-DFB6-13AC2AE5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52" y="4566612"/>
            <a:ext cx="8770312" cy="1494493"/>
          </a:xfrm>
          <a:prstGeom prst="rect">
            <a:avLst/>
          </a:prstGeom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3163A202-016F-D04E-E519-41B01638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00" y="2294305"/>
            <a:ext cx="7492199" cy="67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FADC1-8718-749F-54DF-E290417D3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13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8A5FF7-CF25-7B6A-0498-4C21CA6AD55E}"/>
              </a:ext>
            </a:extLst>
          </p:cNvPr>
          <p:cNvGrpSpPr/>
          <p:nvPr/>
        </p:nvGrpSpPr>
        <p:grpSpPr>
          <a:xfrm>
            <a:off x="2153631" y="3776157"/>
            <a:ext cx="3642798" cy="553089"/>
            <a:chOff x="2153631" y="3776157"/>
            <a:chExt cx="3642798" cy="5530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CEDD9D-A917-D967-F556-1CEE05F29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20" r="34236"/>
            <a:stretch/>
          </p:blipFill>
          <p:spPr bwMode="auto">
            <a:xfrm>
              <a:off x="3640182" y="3781936"/>
              <a:ext cx="2156247" cy="532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5C5891-582D-9421-E578-9D024BD1F4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406"/>
            <a:stretch/>
          </p:blipFill>
          <p:spPr bwMode="auto">
            <a:xfrm>
              <a:off x="2153631" y="3776157"/>
              <a:ext cx="1288869" cy="532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F2B708EA-7A4B-A731-AC08-FE65AA63D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5" t="9018" r="78652" b="9289"/>
            <a:stretch/>
          </p:blipFill>
          <p:spPr bwMode="auto">
            <a:xfrm>
              <a:off x="3379800" y="3776157"/>
              <a:ext cx="302185" cy="553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D60D5-B70D-B28B-2861-9B3081468BBF}"/>
              </a:ext>
            </a:extLst>
          </p:cNvPr>
          <p:cNvGrpSpPr/>
          <p:nvPr/>
        </p:nvGrpSpPr>
        <p:grpSpPr>
          <a:xfrm>
            <a:off x="6275401" y="3776157"/>
            <a:ext cx="3667805" cy="553089"/>
            <a:chOff x="6275401" y="3776157"/>
            <a:chExt cx="3667805" cy="553089"/>
          </a:xfrm>
        </p:grpSpPr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291992A0-AB96-33AA-351D-356E8AD9EC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482"/>
            <a:stretch/>
          </p:blipFill>
          <p:spPr bwMode="auto">
            <a:xfrm>
              <a:off x="6275401" y="3776157"/>
              <a:ext cx="1292348" cy="5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9B0528A2-0187-57C8-378E-4FA8FB13B0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90"/>
            <a:stretch/>
          </p:blipFill>
          <p:spPr bwMode="auto">
            <a:xfrm>
              <a:off x="7803754" y="3776157"/>
              <a:ext cx="2139452" cy="5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16B8619E-F41E-4269-363E-995F47F2B9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5" t="9018" r="78652" b="9289"/>
            <a:stretch/>
          </p:blipFill>
          <p:spPr bwMode="auto">
            <a:xfrm>
              <a:off x="7501569" y="3776157"/>
              <a:ext cx="302185" cy="553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03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545360"/>
                <a:ext cx="10972800" cy="356805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Γ</m:t>
                            </m:r>
                          </m:e>
                        </m:acc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(3,4)</m:t>
                        </m:r>
                      </m:sup>
                    </m:sSubSup>
                  </m:oMath>
                </a14:m>
                <a:r>
                  <a:rPr lang="en-GB">
                    <a:sym typeface="Wingdings" panose="05000000000000000000" pitchFamily="2" charset="2"/>
                  </a:rPr>
                  <a:t> hence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Γ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(3,4)</m:t>
                        </m:r>
                      </m:sup>
                    </m:sSubSup>
                  </m:oMath>
                </a14:m>
                <a:r>
                  <a:rPr lang="en-GB">
                    <a:sym typeface="Wingdings" panose="05000000000000000000" pitchFamily="2" charset="2"/>
                  </a:rPr>
                  <a:t> determined by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GB">
                    <a:sym typeface="Wingdings" panose="05000000000000000000" pitchFamily="2" charset="2"/>
                  </a:rPr>
                  <a:t> determined by free Feynman Propagators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,0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</m:oMath>
                </a14:m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latin typeface="Arial" panose="020B0604020202020204" pitchFamily="34" charset="0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545360"/>
                <a:ext cx="10972800" cy="3568057"/>
              </a:xfrm>
              <a:blipFill>
                <a:blip r:embed="rId3"/>
                <a:stretch>
                  <a:fillRect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Initial Conditions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6CE2EE-8107-325A-DFB6-13AC2AE5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25" y="1026918"/>
            <a:ext cx="8770312" cy="149449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49B799D-4F0F-B76E-A50B-679D837926D9}"/>
              </a:ext>
            </a:extLst>
          </p:cNvPr>
          <p:cNvGrpSpPr/>
          <p:nvPr/>
        </p:nvGrpSpPr>
        <p:grpSpPr>
          <a:xfrm>
            <a:off x="6566136" y="2094636"/>
            <a:ext cx="5281296" cy="2234752"/>
            <a:chOff x="6640738" y="2685591"/>
            <a:chExt cx="5281296" cy="22347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E785FE-A97E-A03A-3123-E4DA20EE4F07}"/>
                </a:ext>
              </a:extLst>
            </p:cNvPr>
            <p:cNvGrpSpPr/>
            <p:nvPr/>
          </p:nvGrpSpPr>
          <p:grpSpPr>
            <a:xfrm>
              <a:off x="6788029" y="2685591"/>
              <a:ext cx="5134005" cy="2234752"/>
              <a:chOff x="74071" y="4012865"/>
              <a:chExt cx="5134005" cy="223475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AC7C58-7BFC-1C40-F014-C1DFC32C6774}"/>
                  </a:ext>
                </a:extLst>
              </p:cNvPr>
              <p:cNvGrpSpPr/>
              <p:nvPr/>
            </p:nvGrpSpPr>
            <p:grpSpPr>
              <a:xfrm>
                <a:off x="3823061" y="4149634"/>
                <a:ext cx="104504" cy="95794"/>
                <a:chOff x="2055221" y="5747657"/>
                <a:chExt cx="104504" cy="95794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1FC479A-3704-2F01-8435-07C793184F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5221" y="5747657"/>
                  <a:ext cx="104504" cy="9579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8B963BE-3E29-5196-F84A-A6FEB36ECB18}"/>
                    </a:ext>
                  </a:extLst>
                </p:cNvPr>
                <p:cNvCxnSpPr/>
                <p:nvPr/>
              </p:nvCxnSpPr>
              <p:spPr>
                <a:xfrm flipH="1">
                  <a:off x="2055221" y="5747657"/>
                  <a:ext cx="104504" cy="9579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146B71F-5F06-0B51-DDCD-C65594674063}"/>
                  </a:ext>
                </a:extLst>
              </p:cNvPr>
              <p:cNvGrpSpPr/>
              <p:nvPr/>
            </p:nvGrpSpPr>
            <p:grpSpPr>
              <a:xfrm>
                <a:off x="74071" y="4012865"/>
                <a:ext cx="5134005" cy="2234752"/>
                <a:chOff x="74071" y="4012865"/>
                <a:chExt cx="5134005" cy="223475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72E644C-6F97-6E61-D732-C9F380014CE4}"/>
                    </a:ext>
                  </a:extLst>
                </p:cNvPr>
                <p:cNvGrpSpPr/>
                <p:nvPr/>
              </p:nvGrpSpPr>
              <p:grpSpPr>
                <a:xfrm>
                  <a:off x="1201781" y="5878285"/>
                  <a:ext cx="104504" cy="95794"/>
                  <a:chOff x="2055221" y="5747657"/>
                  <a:chExt cx="104504" cy="95794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EBAA9AF-90FB-4A41-A4D3-D05A183FF3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5221" y="5747657"/>
                    <a:ext cx="104504" cy="9579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3A6987E1-5D63-B509-2AAF-1AF2A1063A7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055221" y="5747657"/>
                    <a:ext cx="104504" cy="9579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68DC8EB7-FBA0-8040-5FF0-8A0DF63F67F1}"/>
                    </a:ext>
                  </a:extLst>
                </p:cNvPr>
                <p:cNvCxnSpPr/>
                <p:nvPr/>
              </p:nvCxnSpPr>
              <p:spPr>
                <a:xfrm flipV="1">
                  <a:off x="1358536" y="5447873"/>
                  <a:ext cx="121921" cy="2266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0407C29-40F6-1BFF-0DC9-140A83DA5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80458" y="5364480"/>
                  <a:ext cx="174871" cy="18239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C134FC14-ED14-72F9-D5F1-9056E40790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89217" y="5663079"/>
                  <a:ext cx="37327" cy="2081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DF79C9D-AA00-691D-7B53-070587F18178}"/>
                    </a:ext>
                  </a:extLst>
                </p:cNvPr>
                <p:cNvSpPr txBox="1"/>
                <p:nvPr/>
              </p:nvSpPr>
              <p:spPr>
                <a:xfrm>
                  <a:off x="74071" y="5730904"/>
                  <a:ext cx="110158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/>
                    <a:t>What we know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DB08C2D-1C78-5593-F857-2A24D9F64FFB}"/>
                    </a:ext>
                  </a:extLst>
                </p:cNvPr>
                <p:cNvGrpSpPr/>
                <p:nvPr/>
              </p:nvGrpSpPr>
              <p:grpSpPr>
                <a:xfrm>
                  <a:off x="852737" y="4012865"/>
                  <a:ext cx="4355339" cy="2234752"/>
                  <a:chOff x="852737" y="4012865"/>
                  <a:chExt cx="4355339" cy="2234752"/>
                </a:xfrm>
              </p:grpSpPr>
              <p:sp>
                <p:nvSpPr>
                  <p:cNvPr id="16" name="Free-form: Shape 15">
                    <a:extLst>
                      <a:ext uri="{FF2B5EF4-FFF2-40B4-BE49-F238E27FC236}">
                        <a16:creationId xmlns:a16="http://schemas.microsoft.com/office/drawing/2014/main" id="{24B0B9A1-919E-52E7-55EB-692C2784F2F6}"/>
                      </a:ext>
                    </a:extLst>
                  </p:cNvPr>
                  <p:cNvSpPr/>
                  <p:nvPr/>
                </p:nvSpPr>
                <p:spPr>
                  <a:xfrm>
                    <a:off x="1254033" y="4197531"/>
                    <a:ext cx="2621280" cy="1733006"/>
                  </a:xfrm>
                  <a:custGeom>
                    <a:avLst/>
                    <a:gdLst>
                      <a:gd name="connsiteX0" fmla="*/ 0 w 2621280"/>
                      <a:gd name="connsiteY0" fmla="*/ 1733006 h 1733006"/>
                      <a:gd name="connsiteX1" fmla="*/ 357052 w 2621280"/>
                      <a:gd name="connsiteY1" fmla="*/ 1262743 h 1733006"/>
                      <a:gd name="connsiteX2" fmla="*/ 1262743 w 2621280"/>
                      <a:gd name="connsiteY2" fmla="*/ 1123406 h 1733006"/>
                      <a:gd name="connsiteX3" fmla="*/ 1863635 w 2621280"/>
                      <a:gd name="connsiteY3" fmla="*/ 374469 h 1733006"/>
                      <a:gd name="connsiteX4" fmla="*/ 2621280 w 2621280"/>
                      <a:gd name="connsiteY4" fmla="*/ 0 h 1733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21280" h="1733006">
                        <a:moveTo>
                          <a:pt x="0" y="1733006"/>
                        </a:moveTo>
                        <a:cubicBezTo>
                          <a:pt x="73297" y="1548674"/>
                          <a:pt x="146595" y="1364343"/>
                          <a:pt x="357052" y="1262743"/>
                        </a:cubicBezTo>
                        <a:cubicBezTo>
                          <a:pt x="567509" y="1161143"/>
                          <a:pt x="1011646" y="1271452"/>
                          <a:pt x="1262743" y="1123406"/>
                        </a:cubicBezTo>
                        <a:cubicBezTo>
                          <a:pt x="1513840" y="975360"/>
                          <a:pt x="1637212" y="561703"/>
                          <a:pt x="1863635" y="374469"/>
                        </a:cubicBezTo>
                        <a:cubicBezTo>
                          <a:pt x="2090058" y="187235"/>
                          <a:pt x="2355669" y="93617"/>
                          <a:pt x="2621280" y="0"/>
                        </a:cubicBezTo>
                      </a:path>
                    </a:pathLst>
                  </a:custGeom>
                  <a:no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4EC76376-7EB5-0267-1FC9-5FA2E90702C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07305" y="4012865"/>
                        <a:ext cx="8025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oMath>
                          </m:oMathPara>
                        </a14:m>
                        <a:endParaRPr lang="en-GB"/>
                      </a:p>
                    </p:txBody>
                  </p:sp>
                </mc:Choice>
                <mc:Fallback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4EC76376-7EB5-0267-1FC9-5FA2E90702C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07305" y="4012865"/>
                        <a:ext cx="802592" cy="369332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6A1BE996-7742-CB65-F1DE-D0486D55DC9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2737" y="5878285"/>
                        <a:ext cx="8025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GB"/>
                      </a:p>
                    </p:txBody>
                  </p:sp>
                </mc:Choice>
                <mc:Fallback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6A1BE996-7742-CB65-F1DE-D0486D55DC9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52737" y="5878285"/>
                        <a:ext cx="802592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38DDFD2-9C89-EFED-F6BC-A7D15700715E}"/>
                      </a:ext>
                    </a:extLst>
                  </p:cNvPr>
                  <p:cNvSpPr txBox="1"/>
                  <p:nvPr/>
                </p:nvSpPr>
                <p:spPr>
                  <a:xfrm>
                    <a:off x="2801448" y="5259384"/>
                    <a:ext cx="235673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100"/>
                      <a:t>Flow determined by flow equations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609C705-EB5D-4275-030B-62806A33F659}"/>
                      </a:ext>
                    </a:extLst>
                  </p:cNvPr>
                  <p:cNvSpPr txBox="1"/>
                  <p:nvPr/>
                </p:nvSpPr>
                <p:spPr>
                  <a:xfrm>
                    <a:off x="3614370" y="4319777"/>
                    <a:ext cx="159370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100"/>
                      <a:t>What we want to know</a:t>
                    </a:r>
                  </a:p>
                </p:txBody>
              </p:sp>
            </p:grp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3C3482-1A8D-8269-93C7-60E00AE2769F}"/>
                </a:ext>
              </a:extLst>
            </p:cNvPr>
            <p:cNvSpPr txBox="1"/>
            <p:nvPr/>
          </p:nvSpPr>
          <p:spPr>
            <a:xfrm>
              <a:off x="6640738" y="3436138"/>
              <a:ext cx="14927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/>
                <a:t>What happens here?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8E26F64-A76F-4339-B2EA-DFA8E2A4011C}"/>
                </a:ext>
              </a:extLst>
            </p:cNvPr>
            <p:cNvCxnSpPr>
              <a:stCxn id="26" idx="2"/>
              <a:endCxn id="14" idx="3"/>
            </p:cNvCxnSpPr>
            <p:nvPr/>
          </p:nvCxnSpPr>
          <p:spPr>
            <a:xfrm>
              <a:off x="7387096" y="3697748"/>
              <a:ext cx="502517" cy="8366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DC70E9-DA6D-E88B-CCB5-D9A8429A648F}"/>
              </a:ext>
            </a:extLst>
          </p:cNvPr>
          <p:cNvCxnSpPr/>
          <p:nvPr/>
        </p:nvCxnSpPr>
        <p:spPr>
          <a:xfrm>
            <a:off x="3823063" y="1463040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B32800-DF63-0184-4DE5-DBBF1848285E}"/>
              </a:ext>
            </a:extLst>
          </p:cNvPr>
          <p:cNvCxnSpPr/>
          <p:nvPr/>
        </p:nvCxnSpPr>
        <p:spPr>
          <a:xfrm>
            <a:off x="2973977" y="1463040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59502A-6E35-3961-9972-05A902A94190}"/>
              </a:ext>
            </a:extLst>
          </p:cNvPr>
          <p:cNvCxnSpPr/>
          <p:nvPr/>
        </p:nvCxnSpPr>
        <p:spPr>
          <a:xfrm>
            <a:off x="2769326" y="2434046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4" name="Picture 8">
            <a:extLst>
              <a:ext uri="{FF2B5EF4-FFF2-40B4-BE49-F238E27FC236}">
                <a16:creationId xmlns:a16="http://schemas.microsoft.com/office/drawing/2014/main" id="{F2D14A8A-30D2-4AC2-7842-1189C805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172" y="3310448"/>
            <a:ext cx="4711337" cy="94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196B0E0-2751-0566-5B4D-C7080CE24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4821" y="5082724"/>
            <a:ext cx="7191375" cy="9715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B1A3B47-4FD1-0F23-0181-B94D70135A46}"/>
              </a:ext>
            </a:extLst>
          </p:cNvPr>
          <p:cNvSpPr txBox="1"/>
          <p:nvPr/>
        </p:nvSpPr>
        <p:spPr>
          <a:xfrm>
            <a:off x="3546974" y="5875756"/>
            <a:ext cx="1492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Permutation group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633A25-D08C-FE4A-7BF0-08F3764C11AB}"/>
              </a:ext>
            </a:extLst>
          </p:cNvPr>
          <p:cNvCxnSpPr>
            <a:cxnSpLocks/>
          </p:cNvCxnSpPr>
          <p:nvPr/>
        </p:nvCxnSpPr>
        <p:spPr>
          <a:xfrm flipV="1">
            <a:off x="4825917" y="5923879"/>
            <a:ext cx="553127" cy="82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E67D5-E019-AEBF-6614-932BB7944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2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267" y="1865541"/>
                <a:ext cx="11338682" cy="4314230"/>
              </a:xfrm>
            </p:spPr>
            <p:txBody>
              <a:bodyPr/>
              <a:lstStyle/>
              <a:p>
                <a:r>
                  <a:rPr lang="en-GB">
                    <a:sym typeface="Wingdings" panose="05000000000000000000" pitchFamily="2" charset="2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Γ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(3,4)</m:t>
                        </m:r>
                      </m:sup>
                    </m:sSubSup>
                  </m:oMath>
                </a14:m>
                <a:r>
                  <a:rPr lang="en-GB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GB">
                    <a:sym typeface="Wingdings" panose="05000000000000000000" pitchFamily="2" charset="2"/>
                  </a:rPr>
                  <a:t> becomes</a:t>
                </a:r>
              </a:p>
              <a:p>
                <a:endParaRPr lang="en-GB" sz="160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>
                    <a:sym typeface="Wingdings" panose="05000000000000000000" pitchFamily="2" charset="2"/>
                  </a:rPr>
                  <a:t> can be expressed as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r>
                  <a:rPr lang="en-GB">
                    <a:sym typeface="Wingdings" panose="05000000000000000000" pitchFamily="2" charset="2"/>
                  </a:rPr>
                  <a:t>Both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lim</m:t>
                            </m:r>
                          </m:e>
                          <m:lim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𝜔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pt-BR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=0</m:t>
                            </m:r>
                          </m:sub>
                        </m:sSub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=∞</m:t>
                        </m:r>
                      </m:e>
                    </m:func>
                  </m:oMath>
                </a14:m>
                <a:r>
                  <a:rPr lang="en-GB">
                    <a:sym typeface="Wingdings" panose="05000000000000000000" pitchFamily="2" charset="2"/>
                  </a:rPr>
                  <a:t> and</a:t>
                </a:r>
                <a:r>
                  <a:rPr lang="pt-BR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lim</m:t>
                            </m:r>
                          </m:e>
                          <m:lim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𝜔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pt-B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𝐺</m:t>
                                </m:r>
                              </m:e>
                            </m:acc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=0</m:t>
                            </m:r>
                          </m:sub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(2)</m:t>
                            </m:r>
                          </m:sup>
                        </m:sSubSup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e>
                    </m:func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GB">
                    <a:sym typeface="Wingdings" panose="05000000000000000000" pitchFamily="2" charset="2"/>
                  </a:rPr>
                  <a:t> Still cannot evaluate the limits</a:t>
                </a:r>
              </a:p>
              <a:p>
                <a:endParaRPr lang="en-GB">
                  <a:latin typeface="Arial" panose="020B0604020202020204" pitchFamily="34" charset="0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267" y="1865541"/>
                <a:ext cx="11338682" cy="4314230"/>
              </a:xfrm>
              <a:blipFill>
                <a:blip r:embed="rId3"/>
                <a:stretch>
                  <a:fillRect l="-1505" t="-424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Evaluating the limits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C57E61-0DD1-BAFF-E59C-577236ED4312}"/>
              </a:ext>
            </a:extLst>
          </p:cNvPr>
          <p:cNvGrpSpPr/>
          <p:nvPr/>
        </p:nvGrpSpPr>
        <p:grpSpPr>
          <a:xfrm>
            <a:off x="740108" y="3219817"/>
            <a:ext cx="10894422" cy="1670050"/>
            <a:chOff x="836023" y="3429000"/>
            <a:chExt cx="10894422" cy="167005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7829E93-C1BA-61FC-461D-B482FBC49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42"/>
            <a:stretch/>
          </p:blipFill>
          <p:spPr bwMode="auto">
            <a:xfrm>
              <a:off x="836023" y="3429000"/>
              <a:ext cx="10894422" cy="167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06892FC9-534C-7B49-4DB8-FB3751067E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250"/>
            <a:stretch/>
          </p:blipFill>
          <p:spPr bwMode="auto">
            <a:xfrm>
              <a:off x="836023" y="3429000"/>
              <a:ext cx="1310641" cy="167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F5380A38-BFE0-8C7F-2C97-96EE67B3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633" y="1892465"/>
            <a:ext cx="2220686" cy="71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E57E25-8E33-EB5D-8236-48D9EE78824A}"/>
                  </a:ext>
                </a:extLst>
              </p:cNvPr>
              <p:cNvSpPr txBox="1"/>
              <p:nvPr/>
            </p:nvSpPr>
            <p:spPr>
              <a:xfrm>
                <a:off x="6050271" y="2732389"/>
                <a:ext cx="122790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100"/>
                  <a:t> = step function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E57E25-8E33-EB5D-8236-48D9EE788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271" y="2732389"/>
                <a:ext cx="1227909" cy="261610"/>
              </a:xfrm>
              <a:prstGeom prst="rect">
                <a:avLst/>
              </a:prstGeom>
              <a:blipFill>
                <a:blip r:embed="rId6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15E72E-2BFE-8E57-8C36-4E76F68D2F6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311528" y="2993999"/>
            <a:ext cx="352698" cy="346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670802C-63AF-0267-977A-6D8FBB63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 bwMode="auto">
          <a:xfrm>
            <a:off x="2603741" y="1220184"/>
            <a:ext cx="3446530" cy="5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E4B42CE1-F233-431D-1A6F-3FCAEE81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368" y="1206240"/>
            <a:ext cx="3444614" cy="5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A759A59-B455-C145-908A-1FFF4245A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745" y="2611137"/>
            <a:ext cx="1255860" cy="4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F61E93-8A48-6523-6450-4E758BA4E293}"/>
              </a:ext>
            </a:extLst>
          </p:cNvPr>
          <p:cNvCxnSpPr>
            <a:cxnSpLocks/>
          </p:cNvCxnSpPr>
          <p:nvPr/>
        </p:nvCxnSpPr>
        <p:spPr>
          <a:xfrm flipH="1">
            <a:off x="6706680" y="2988979"/>
            <a:ext cx="943065" cy="351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E45C81-8E1A-FF21-415D-D7E950271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399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809" y="2074550"/>
                <a:ext cx="11338682" cy="3943079"/>
              </a:xfrm>
            </p:spPr>
            <p:txBody>
              <a:bodyPr/>
              <a:lstStyle/>
              <a:p>
                <a:r>
                  <a:rPr lang="en-GB">
                    <a:sym typeface="Wingdings" panose="05000000000000000000" pitchFamily="2" charset="2"/>
                  </a:rPr>
                  <a:t>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</m:sSub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</m:d>
                  </m:oMath>
                </a14:m>
                <a:r>
                  <a:rPr lang="en-GB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(2)</m:t>
                        </m:r>
                      </m:sup>
                    </m:sSubSup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>
                    <a:sym typeface="Wingdings" panose="05000000000000000000" pitchFamily="2" charset="2"/>
                  </a:rPr>
                  <a:t> separately</a:t>
                </a:r>
              </a:p>
              <a:p>
                <a:pPr marL="0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	 more explicit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</m:sSub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</m:d>
                  </m:oMath>
                </a14:m>
                <a:r>
                  <a:rPr lang="en-GB">
                    <a:sym typeface="Wingdings" panose="05000000000000000000" pitchFamily="2" charset="2"/>
                  </a:rPr>
                  <a:t> 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r>
                  <a:rPr lang="en-GB">
                    <a:sym typeface="Wingdings" panose="05000000000000000000" pitchFamily="2" charset="2"/>
                  </a:rPr>
                  <a:t>The limits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𝜕</m:t>
                            </m:r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p>
                          <m:sSupPr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GB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</m:sSub>
                    <m:d>
                      <m:d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</m:d>
                  </m:oMath>
                </a14:m>
                <a:r>
                  <a:rPr lang="en-GB">
                    <a:sym typeface="Wingdings" panose="05000000000000000000" pitchFamily="2" charset="2"/>
                  </a:rPr>
                  <a:t> henceforth obtained can be evaluate </a:t>
                </a:r>
              </a:p>
              <a:p>
                <a:pPr marL="609585" lvl="1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𝝀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  <m:sup>
                        <m:d>
                          <m:dPr>
                            <m:ctrlPr>
                              <a:rPr lang="en-GB" b="1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GB" b="1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  <m:r>
                              <a:rPr lang="en-GB" b="1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GB" b="1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e>
                        </m:d>
                      </m:sup>
                    </m:sSubSup>
                    <m:r>
                      <a:rPr lang="en-GB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𝝆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𝒉𝒐𝒎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GB" b="1">
                    <a:sym typeface="Wingdings" panose="05000000000000000000" pitchFamily="2" charset="2"/>
                  </a:rPr>
                  <a:t> solved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r>
                  <a:rPr lang="en-GB">
                    <a:sym typeface="Wingdings" panose="05000000000000000000" pitchFamily="2" charset="2"/>
                  </a:rPr>
                  <a:t>Still unclear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𝑔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sub>
                      <m:sup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,0</m:t>
                            </m:r>
                          </m:e>
                        </m:d>
                      </m:sup>
                    </m:sSubSup>
                    <m:r>
                      <a:rPr lang="en-GB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𝜌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h𝑜𝑚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GB">
                    <a:sym typeface="Wingdings" panose="05000000000000000000" pitchFamily="2" charset="2"/>
                  </a:rPr>
                  <a:t> can be solved in the same way…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809" y="2074550"/>
                <a:ext cx="11338682" cy="3943079"/>
              </a:xfrm>
              <a:blipFill>
                <a:blip r:embed="rId3"/>
                <a:stretch>
                  <a:fillRect l="-1559" t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Evaluating the limits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70802C-63AF-0267-977A-6D8FBB63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 bwMode="auto">
          <a:xfrm>
            <a:off x="2603741" y="1220187"/>
            <a:ext cx="3446530" cy="5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E4B42CE1-F233-431D-1A6F-3FCAEE81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368" y="1206243"/>
            <a:ext cx="3444614" cy="5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DBED7-9B31-B310-308A-BD2AE9B4E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87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8522-783F-2B3E-DBF2-EAD73539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2846"/>
            <a:ext cx="10972800" cy="507556"/>
          </a:xfrm>
        </p:spPr>
        <p:txBody>
          <a:bodyPr/>
          <a:lstStyle/>
          <a:p>
            <a:r>
              <a:rPr lang="en-GB"/>
              <a:t>Summary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7F9B1-F7B5-C41D-3127-D4BCBC6C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81956"/>
            <a:ext cx="11295017" cy="4463197"/>
          </a:xfrm>
        </p:spPr>
        <p:txBody>
          <a:bodyPr/>
          <a:lstStyle/>
          <a:p>
            <a:r>
              <a:rPr lang="en-GB"/>
              <a:t>DFT is the only known way to study quantum many-body problems with large N </a:t>
            </a:r>
            <a:endParaRPr lang="en-GB" b="1"/>
          </a:p>
          <a:p>
            <a:endParaRPr lang="en-GB"/>
          </a:p>
          <a:p>
            <a:r>
              <a:rPr lang="en-GB"/>
              <a:t>FRG is a powerful tool for the </a:t>
            </a:r>
            <a:r>
              <a:rPr lang="en-GB" b="1" i="0">
                <a:effectLst/>
                <a:latin typeface="Arial" panose="020B0604020202020204" pitchFamily="34" charset="0"/>
              </a:rPr>
              <a:t>ab-initio construction of DFT</a:t>
            </a:r>
            <a:endParaRPr lang="en-GB" b="1"/>
          </a:p>
          <a:p>
            <a:endParaRPr lang="en-GB"/>
          </a:p>
          <a:p>
            <a:r>
              <a:rPr lang="en-GB"/>
              <a:t>We </a:t>
            </a:r>
            <a:r>
              <a:rPr lang="en-GB" b="1"/>
              <a:t>extended </a:t>
            </a:r>
            <a:r>
              <a:rPr lang="en-GB" b="1" i="0">
                <a:effectLst/>
                <a:latin typeface="Arial" panose="020B0604020202020204" pitchFamily="34" charset="0"/>
              </a:rPr>
              <a:t>FRG-DFT to GGA </a:t>
            </a:r>
            <a:r>
              <a:rPr lang="en-GB" b="0" i="0">
                <a:effectLst/>
                <a:latin typeface="Arial" panose="020B0604020202020204" pitchFamily="34" charset="0"/>
              </a:rPr>
              <a:t>based on the derivative expansion method </a:t>
            </a:r>
          </a:p>
          <a:p>
            <a:pPr marL="0" indent="0">
              <a:buNone/>
            </a:pPr>
            <a:r>
              <a:rPr lang="en-GB">
                <a:latin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n-GB" b="0" i="0"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GB" b="0" i="0">
                <a:effectLst/>
                <a:latin typeface="Arial" panose="020B0604020202020204" pitchFamily="34" charset="0"/>
              </a:rPr>
              <a:t>incorporate in FRG-DFT how EDF depends on the density field gradient</a:t>
            </a:r>
          </a:p>
          <a:p>
            <a:endParaRPr lang="en-GB">
              <a:latin typeface="Arial" panose="020B0604020202020204" pitchFamily="34" charset="0"/>
            </a:endParaRPr>
          </a:p>
          <a:p>
            <a:r>
              <a:rPr lang="en-GB" b="0" i="0">
                <a:effectLst/>
                <a:latin typeface="Arial" panose="020B0604020202020204" pitchFamily="34" charset="0"/>
              </a:rPr>
              <a:t>A limit remained to be evaluated &amp; physica</a:t>
            </a:r>
            <a:r>
              <a:rPr lang="en-GB">
                <a:latin typeface="Arial" panose="020B0604020202020204" pitchFamily="34" charset="0"/>
              </a:rPr>
              <a:t>l interpretations?</a:t>
            </a:r>
            <a:endParaRPr lang="en-GB" b="0" i="0">
              <a:effectLst/>
              <a:latin typeface="Arial" panose="020B0604020202020204" pitchFamily="34" charset="0"/>
            </a:endParaRPr>
          </a:p>
          <a:p>
            <a:endParaRPr lang="en-GB"/>
          </a:p>
          <a:p>
            <a:r>
              <a:rPr lang="en-GB"/>
              <a:t>Needs to be numerically and mathematically validated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A4A42-00D6-DC1C-4616-6370C873C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800DF-F85D-495C-984A-FF4416A7C42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6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850-6169-460B-C795-08E67B5A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592" y="2802909"/>
            <a:ext cx="4820816" cy="555495"/>
          </a:xfrm>
        </p:spPr>
        <p:txBody>
          <a:bodyPr/>
          <a:lstStyle/>
          <a:p>
            <a:r>
              <a:rPr lang="en-GB"/>
              <a:t>Thank you for listening!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94D6D-B62D-96F3-BD14-281D7D2A7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800DF-F85D-495C-984A-FF4416A7C42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6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0538-BE96-CEF7-E7FB-B6873148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2175"/>
            <a:ext cx="10972800" cy="507556"/>
          </a:xfrm>
        </p:spPr>
        <p:txBody>
          <a:bodyPr/>
          <a:lstStyle/>
          <a:p>
            <a:r>
              <a:rPr lang="en-GB"/>
              <a:t>Atomic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BC36-9624-2FB1-8FE6-82B225CA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32" y="1147260"/>
            <a:ext cx="10972800" cy="5004203"/>
          </a:xfrm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~3000 nuclei in the known chart</a:t>
            </a:r>
          </a:p>
          <a:p>
            <a:endParaRPr lang="en-GB"/>
          </a:p>
          <a:p>
            <a:r>
              <a:rPr lang="en-GB"/>
              <a:t>Complicated </a:t>
            </a:r>
            <a:r>
              <a:rPr lang="en-GB" b="1"/>
              <a:t>quantum many-body problems</a:t>
            </a:r>
          </a:p>
          <a:p>
            <a:pPr lvl="1"/>
            <a:r>
              <a:rPr lang="en-GB"/>
              <a:t>A~100</a:t>
            </a:r>
          </a:p>
          <a:p>
            <a:pPr lvl="1"/>
            <a:r>
              <a:rPr lang="en-GB"/>
              <a:t>Spin &amp; Isospin</a:t>
            </a:r>
          </a:p>
          <a:p>
            <a:endParaRPr lang="en-GB"/>
          </a:p>
          <a:p>
            <a:r>
              <a:rPr lang="en-GB"/>
              <a:t>Poorly understood at microscopic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CE8F3-CC24-C710-8C9E-1CB1B08AB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800DF-F85D-495C-984A-FF4416A7C42C}" type="slidenum">
              <a:rPr lang="en-GB" smtClean="0"/>
              <a:t>2</a:t>
            </a:fld>
            <a:endParaRPr lang="en-GB"/>
          </a:p>
        </p:txBody>
      </p:sp>
      <p:pic>
        <p:nvPicPr>
          <p:cNvPr id="2050" name="Picture 2" descr="Figure caption">
            <a:extLst>
              <a:ext uri="{FF2B5EF4-FFF2-40B4-BE49-F238E27FC236}">
                <a16:creationId xmlns:a16="http://schemas.microsoft.com/office/drawing/2014/main" id="{C5D93D69-C474-2715-80C9-40E07840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410" y="3808189"/>
            <a:ext cx="3258322" cy="16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B8DF4A-759F-0EF7-C956-D90E37FA53F4}"/>
              </a:ext>
            </a:extLst>
          </p:cNvPr>
          <p:cNvSpPr txBox="1"/>
          <p:nvPr/>
        </p:nvSpPr>
        <p:spPr>
          <a:xfrm>
            <a:off x="8619279" y="5483059"/>
            <a:ext cx="246261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050">
                <a:solidFill>
                  <a:schemeClr val="accent2"/>
                </a:solidFill>
              </a:rPr>
              <a:t>Recently discovered molecule-like Structure of atom ground state (</a:t>
            </a:r>
            <a:r>
              <a:rPr lang="en-GB" sz="1050" err="1">
                <a:solidFill>
                  <a:schemeClr val="accent2"/>
                </a:solidFill>
              </a:rPr>
              <a:t>P.Li</a:t>
            </a:r>
            <a:r>
              <a:rPr lang="en-GB" sz="1050">
                <a:solidFill>
                  <a:schemeClr val="accent2"/>
                </a:solidFill>
              </a:rPr>
              <a:t>/Chinese Academy of Sciences).</a:t>
            </a:r>
          </a:p>
        </p:txBody>
      </p:sp>
      <p:pic>
        <p:nvPicPr>
          <p:cNvPr id="2052" name="Picture 4" descr="2 The table of isotopes, showing nuclei in a chart of neutron number (abscissa) versus proton number (ordinate). The stable elements are marked in black. All other isotopes are unstable, or radioactive, and will decay until a stable nucleus is obtained.  ">
            <a:extLst>
              <a:ext uri="{FF2B5EF4-FFF2-40B4-BE49-F238E27FC236}">
                <a16:creationId xmlns:a16="http://schemas.microsoft.com/office/drawing/2014/main" id="{600C8B67-35D0-8C10-973C-C5D89724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66" y="-42212"/>
            <a:ext cx="4909033" cy="362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0398C5-CEA5-52DE-022D-9CAFEEC26264}"/>
              </a:ext>
            </a:extLst>
          </p:cNvPr>
          <p:cNvSpPr txBox="1"/>
          <p:nvPr/>
        </p:nvSpPr>
        <p:spPr>
          <a:xfrm>
            <a:off x="8619279" y="3404461"/>
            <a:ext cx="26465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accent2"/>
                </a:solidFill>
              </a:rPr>
              <a:t>Chart of Nuclei (R. Diehl/Springer)</a:t>
            </a:r>
          </a:p>
        </p:txBody>
      </p:sp>
    </p:spTree>
    <p:extLst>
      <p:ext uri="{BB962C8B-B14F-4D97-AF65-F5344CB8AC3E}">
        <p14:creationId xmlns:p14="http://schemas.microsoft.com/office/powerpoint/2010/main" val="419385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0538-BE96-CEF7-E7FB-B6873148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2175"/>
            <a:ext cx="10972800" cy="507556"/>
          </a:xfrm>
        </p:spPr>
        <p:txBody>
          <a:bodyPr/>
          <a:lstStyle/>
          <a:p>
            <a:r>
              <a:rPr lang="en-GB" b="1"/>
              <a:t>Quantum many-body problems</a:t>
            </a: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CBC36-9624-2FB1-8FE6-82B225CA7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26898"/>
                <a:ext cx="11181806" cy="516039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Time-independent Schrodinger equation for </a:t>
                </a:r>
                <a:r>
                  <a:rPr lang="en-GB" i="1"/>
                  <a:t>N</a:t>
                </a:r>
                <a:r>
                  <a:rPr lang="en-GB"/>
                  <a:t> nucleons</a:t>
                </a:r>
              </a:p>
              <a:p>
                <a:endParaRPr lang="en-GB"/>
              </a:p>
              <a:p>
                <a:endParaRPr lang="en-GB"/>
              </a:p>
              <a:p>
                <a:pPr marL="0" indent="0">
                  <a:buNone/>
                </a:pPr>
                <a:r>
                  <a:rPr lang="en-GB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</a:t>
                </a:r>
                <a:r>
                  <a:rPr lang="en-GB">
                    <a:sym typeface="Wingdings" panose="05000000000000000000" pitchFamily="2" charset="2"/>
                  </a:rPr>
                  <a:t> very complicated to solve for </a:t>
                </a:r>
                <a:r>
                  <a:rPr lang="en-GB" i="1">
                    <a:sym typeface="Wingdings" panose="05000000000000000000" pitchFamily="2" charset="2"/>
                  </a:rPr>
                  <a:t>N</a:t>
                </a:r>
                <a:r>
                  <a:rPr lang="en-GB">
                    <a:sym typeface="Wingdings" panose="05000000000000000000" pitchFamily="2" charset="2"/>
                  </a:rPr>
                  <a:t>&gt;3</a:t>
                </a:r>
              </a:p>
              <a:p>
                <a:pPr marL="0" indent="0">
                  <a:buNone/>
                </a:pPr>
                <a:endParaRPr lang="en-GB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GB">
                  <a:sym typeface="Wingdings" panose="05000000000000000000" pitchFamily="2" charset="2"/>
                </a:endParaRPr>
              </a:p>
              <a:p>
                <a:r>
                  <a:rPr lang="en-GB">
                    <a:sym typeface="Wingdings" panose="05000000000000000000" pitchFamily="2" charset="2"/>
                  </a:rPr>
                  <a:t>Study </a:t>
                </a:r>
                <a:r>
                  <a:rPr lang="en-GB" b="1">
                    <a:sym typeface="Wingdings" panose="05000000000000000000" pitchFamily="2" charset="2"/>
                  </a:rPr>
                  <a:t>one-body density </a:t>
                </a:r>
                <a:r>
                  <a:rPr lang="en-GB">
                    <a:sym typeface="Wingdings" panose="05000000000000000000" pitchFamily="2" charset="2"/>
                  </a:rPr>
                  <a:t>instead  integrate out information of </a:t>
                </a:r>
                <a:r>
                  <a:rPr lang="en-GB" i="1">
                    <a:sym typeface="Wingdings" panose="05000000000000000000" pitchFamily="2" charset="2"/>
                  </a:rPr>
                  <a:t>N</a:t>
                </a:r>
                <a:r>
                  <a:rPr lang="en-GB">
                    <a:sym typeface="Wingdings" panose="05000000000000000000" pitchFamily="2" charset="2"/>
                  </a:rPr>
                  <a:t>-1 particles</a:t>
                </a:r>
              </a:p>
              <a:p>
                <a:pPr marL="0" indent="0">
                  <a:buNone/>
                </a:pPr>
                <a:endParaRPr lang="en-GB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GB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	 </a:t>
                </a:r>
                <a:r>
                  <a:rPr lang="en-GB" b="1">
                    <a:sym typeface="Wingdings" panose="05000000000000000000" pitchFamily="2" charset="2"/>
                  </a:rPr>
                  <a:t>Density Functional Theory </a:t>
                </a:r>
                <a:r>
                  <a:rPr lang="en-GB">
                    <a:sym typeface="Wingdings" panose="05000000000000000000" pitchFamily="2" charset="2"/>
                  </a:rPr>
                  <a:t>(DFT): reformulate the N-body quantum 	problem originally described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Ψ</m:t>
                    </m:r>
                  </m:oMath>
                </a14:m>
                <a:r>
                  <a:rPr lang="en-GB">
                    <a:sym typeface="Wingdings" panose="05000000000000000000" pitchFamily="2" charset="2"/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GB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CBC36-9624-2FB1-8FE6-82B225CA7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26898"/>
                <a:ext cx="11181806" cy="5160393"/>
              </a:xfrm>
              <a:blipFill>
                <a:blip r:embed="rId3"/>
                <a:stretch>
                  <a:fillRect l="-1527" b="-2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CE8F3-CC24-C710-8C9E-1CB1B08AB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800DF-F85D-495C-984A-FF4416A7C42C}" type="slidenum">
              <a:rPr lang="en-GB" smtClean="0"/>
              <a:t>3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044726-27A5-850E-A491-976B16D2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85" y="1962115"/>
            <a:ext cx="7436498" cy="5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F91B5C-AB79-7E46-E4C6-B19DBBC435E3}"/>
              </a:ext>
            </a:extLst>
          </p:cNvPr>
          <p:cNvSpPr txBox="1"/>
          <p:nvPr/>
        </p:nvSpPr>
        <p:spPr>
          <a:xfrm>
            <a:off x="1925216" y="326435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F15AC-1920-4D67-F3B9-1EF0434102DF}"/>
              </a:ext>
            </a:extLst>
          </p:cNvPr>
          <p:cNvSpPr txBox="1"/>
          <p:nvPr/>
        </p:nvSpPr>
        <p:spPr>
          <a:xfrm>
            <a:off x="3936564" y="32443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spin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DD70C-FC19-2302-5F6C-875D59DD7838}"/>
              </a:ext>
            </a:extLst>
          </p:cNvPr>
          <p:cNvSpPr txBox="1"/>
          <p:nvPr/>
        </p:nvSpPr>
        <p:spPr>
          <a:xfrm>
            <a:off x="2867441" y="3264356"/>
            <a:ext cx="90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isospin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B1BCCD-0AC9-4CA8-0192-10500C4B5BBC}"/>
              </a:ext>
            </a:extLst>
          </p:cNvPr>
          <p:cNvCxnSpPr>
            <a:cxnSpLocks/>
          </p:cNvCxnSpPr>
          <p:nvPr/>
        </p:nvCxnSpPr>
        <p:spPr>
          <a:xfrm flipH="1" flipV="1">
            <a:off x="3340746" y="3084424"/>
            <a:ext cx="1" cy="179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1B9C0B-8902-3BD0-9FAD-DA4D9EFDCFF8}"/>
              </a:ext>
            </a:extLst>
          </p:cNvPr>
          <p:cNvCxnSpPr>
            <a:cxnSpLocks/>
          </p:cNvCxnSpPr>
          <p:nvPr/>
        </p:nvCxnSpPr>
        <p:spPr>
          <a:xfrm flipV="1">
            <a:off x="2416627" y="3084424"/>
            <a:ext cx="522307" cy="195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D89544-6DA1-5A92-C44C-07A3B06C8233}"/>
              </a:ext>
            </a:extLst>
          </p:cNvPr>
          <p:cNvCxnSpPr>
            <a:cxnSpLocks/>
          </p:cNvCxnSpPr>
          <p:nvPr/>
        </p:nvCxnSpPr>
        <p:spPr>
          <a:xfrm flipH="1" flipV="1">
            <a:off x="3698758" y="3084424"/>
            <a:ext cx="618410" cy="215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ABD9E2-3153-B7FB-CF3E-012604C08D9D}"/>
              </a:ext>
            </a:extLst>
          </p:cNvPr>
          <p:cNvSpPr txBox="1"/>
          <p:nvPr/>
        </p:nvSpPr>
        <p:spPr>
          <a:xfrm>
            <a:off x="145851" y="2440460"/>
            <a:ext cx="23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N-body wave 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740EC8-CF61-FF32-1FDB-381667D96443}"/>
              </a:ext>
            </a:extLst>
          </p:cNvPr>
          <p:cNvSpPr txBox="1"/>
          <p:nvPr/>
        </p:nvSpPr>
        <p:spPr>
          <a:xfrm>
            <a:off x="522268" y="181319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Hamiltonian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A7591F-A6FC-EFBC-49CC-B425389736F6}"/>
              </a:ext>
            </a:extLst>
          </p:cNvPr>
          <p:cNvCxnSpPr>
            <a:cxnSpLocks/>
          </p:cNvCxnSpPr>
          <p:nvPr/>
        </p:nvCxnSpPr>
        <p:spPr>
          <a:xfrm flipV="1">
            <a:off x="2455817" y="2458996"/>
            <a:ext cx="339634" cy="188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C16D44-B312-6311-6158-A4D1D94282F9}"/>
              </a:ext>
            </a:extLst>
          </p:cNvPr>
          <p:cNvCxnSpPr>
            <a:cxnSpLocks/>
            <a:endCxn id="3074" idx="1"/>
          </p:cNvCxnSpPr>
          <p:nvPr/>
        </p:nvCxnSpPr>
        <p:spPr>
          <a:xfrm>
            <a:off x="1842731" y="1997860"/>
            <a:ext cx="456954" cy="232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3C94E30A-42FC-69EE-B833-B045F2B8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34" y="4399494"/>
            <a:ext cx="6563159" cy="9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ensity functional theory (DFT) abandons the manyparticle electron reality in favor of electron density. Constitutive relations constructed to relate energy to this density seek to capture the self-interactions of electrons.  ">
            <a:extLst>
              <a:ext uri="{FF2B5EF4-FFF2-40B4-BE49-F238E27FC236}">
                <a16:creationId xmlns:a16="http://schemas.microsoft.com/office/drawing/2014/main" id="{E81D0B0B-E9B1-ACAE-2070-776D78D8B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" t="3439" r="1774"/>
          <a:stretch/>
        </p:blipFill>
        <p:spPr bwMode="auto">
          <a:xfrm>
            <a:off x="8952410" y="-38340"/>
            <a:ext cx="3239590" cy="185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AD78D0A-7B6B-9667-EA6E-7E7A1E8A2796}"/>
              </a:ext>
            </a:extLst>
          </p:cNvPr>
          <p:cNvSpPr txBox="1"/>
          <p:nvPr/>
        </p:nvSpPr>
        <p:spPr>
          <a:xfrm>
            <a:off x="9152707" y="1621904"/>
            <a:ext cx="283899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accent2"/>
                </a:solidFill>
              </a:rPr>
              <a:t>From usual QM to DFT (M.T. Lusk/Springer)</a:t>
            </a:r>
          </a:p>
        </p:txBody>
      </p:sp>
    </p:spTree>
    <p:extLst>
      <p:ext uri="{BB962C8B-B14F-4D97-AF65-F5344CB8AC3E}">
        <p14:creationId xmlns:p14="http://schemas.microsoft.com/office/powerpoint/2010/main" val="132626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931" y="1336388"/>
                <a:ext cx="10972800" cy="3484580"/>
              </a:xfrm>
            </p:spPr>
            <p:txBody>
              <a:bodyPr/>
              <a:lstStyle/>
              <a:p>
                <a:r>
                  <a:rPr lang="en-GB"/>
                  <a:t>Consider a Hamiltonian in the presence of an external field U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r>
                  <a:rPr lang="en-GB" b="1"/>
                  <a:t>HK 1</a:t>
                </a:r>
                <a:r>
                  <a:rPr lang="en-GB" b="1" baseline="30000"/>
                  <a:t>st</a:t>
                </a:r>
                <a:r>
                  <a:rPr lang="en-GB" b="1"/>
                  <a:t> theorem: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</m:d>
                  </m:oMath>
                </a14:m>
                <a:r>
                  <a:rPr lang="en-GB" b="1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𝒈𝒔</m:t>
                        </m:r>
                      </m:sub>
                    </m:sSub>
                    <m:d>
                      <m:d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</m:d>
                  </m:oMath>
                </a14:m>
                <a:r>
                  <a:rPr lang="en-GB" b="1" i="1"/>
                  <a:t> </a:t>
                </a:r>
                <a:r>
                  <a:rPr lang="en-GB" b="1"/>
                  <a:t>have a one-to-one correspondence</a:t>
                </a:r>
              </a:p>
              <a:p>
                <a:pPr marL="0" indent="0">
                  <a:buNone/>
                </a:pPr>
                <a:endParaRPr lang="en-GB" b="1">
                  <a:sym typeface="Wingdings" panose="05000000000000000000" pitchFamily="2" charset="2"/>
                </a:endParaRPr>
              </a:p>
              <a:p>
                <a:r>
                  <a:rPr lang="en-GB"/>
                  <a:t>Hence,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correspond to a unique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𝑔𝑠</m:t>
                        </m:r>
                      </m:sub>
                    </m:sSub>
                  </m:oMath>
                </a14:m>
                <a:endParaRPr lang="en-GB"/>
              </a:p>
              <a:p>
                <a:pPr marL="0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	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/>
                  <a:t> a </a:t>
                </a:r>
                <a:r>
                  <a:rPr lang="en-GB" b="1"/>
                  <a:t>functional</a:t>
                </a:r>
                <a:r>
                  <a:rPr lang="en-GB"/>
                  <a:t>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931" y="1336388"/>
                <a:ext cx="10972800" cy="3484580"/>
              </a:xfrm>
              <a:blipFill>
                <a:blip r:embed="rId2"/>
                <a:stretch>
                  <a:fillRect l="-1611" t="-2448" b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Hohenberg-Kohn (HK) theorem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79DC9-C64B-CD85-B9FE-75D576EDD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87"/>
          <a:stretch/>
        </p:blipFill>
        <p:spPr bwMode="auto">
          <a:xfrm>
            <a:off x="2371755" y="1776930"/>
            <a:ext cx="1494852" cy="47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BE71D2-6959-8C9A-4258-5559B15C0EBE}"/>
              </a:ext>
            </a:extLst>
          </p:cNvPr>
          <p:cNvSpPr txBox="1"/>
          <p:nvPr/>
        </p:nvSpPr>
        <p:spPr>
          <a:xfrm>
            <a:off x="2167812" y="24323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kinetic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5AD3F6-B829-1FAB-1FC2-1906FDDF009B}"/>
              </a:ext>
            </a:extLst>
          </p:cNvPr>
          <p:cNvCxnSpPr>
            <a:cxnSpLocks/>
          </p:cNvCxnSpPr>
          <p:nvPr/>
        </p:nvCxnSpPr>
        <p:spPr>
          <a:xfrm flipV="1">
            <a:off x="2659223" y="2252415"/>
            <a:ext cx="522307" cy="195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769309-7F81-42EC-0889-FD28DBB5BF49}"/>
              </a:ext>
            </a:extLst>
          </p:cNvPr>
          <p:cNvSpPr txBox="1"/>
          <p:nvPr/>
        </p:nvSpPr>
        <p:spPr>
          <a:xfrm>
            <a:off x="4914122" y="2448358"/>
            <a:ext cx="197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External potential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5E5378-5533-F00B-32A8-CEA3776F9FAD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2159109"/>
            <a:ext cx="376333" cy="305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F91097-9365-6038-2F34-6226F31A698F}"/>
              </a:ext>
            </a:extLst>
          </p:cNvPr>
          <p:cNvSpPr txBox="1"/>
          <p:nvPr/>
        </p:nvSpPr>
        <p:spPr>
          <a:xfrm>
            <a:off x="3006503" y="2432347"/>
            <a:ext cx="197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Electron-electron interaction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4B4FF0-75F9-98D4-47F8-F7A1A9FBAA5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992438" y="2268426"/>
            <a:ext cx="112926" cy="163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356F72-E532-D7B9-4A2E-88FEA106A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"/>
          <a:stretch/>
        </p:blipFill>
        <p:spPr bwMode="auto">
          <a:xfrm>
            <a:off x="7253203" y="1676088"/>
            <a:ext cx="3379888" cy="7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3CA0A-59DA-AEE0-D14D-BCE8A8AF7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88"/>
          <a:stretch/>
        </p:blipFill>
        <p:spPr>
          <a:xfrm>
            <a:off x="8110574" y="3464502"/>
            <a:ext cx="4081426" cy="25502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0B161F-12BB-F4BD-52CB-D4BCB2DEE432}"/>
              </a:ext>
            </a:extLst>
          </p:cNvPr>
          <p:cNvSpPr txBox="1"/>
          <p:nvPr/>
        </p:nvSpPr>
        <p:spPr>
          <a:xfrm>
            <a:off x="9017355" y="5928525"/>
            <a:ext cx="25650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>
                <a:solidFill>
                  <a:schemeClr val="accent2"/>
                </a:solidFill>
              </a:rPr>
              <a:t>HK 1</a:t>
            </a:r>
            <a:r>
              <a:rPr lang="en-GB" sz="1050" baseline="30000">
                <a:solidFill>
                  <a:schemeClr val="accent2"/>
                </a:solidFill>
              </a:rPr>
              <a:t>st</a:t>
            </a:r>
            <a:r>
              <a:rPr lang="en-GB" sz="1050">
                <a:solidFill>
                  <a:schemeClr val="accent2"/>
                </a:solidFill>
              </a:rPr>
              <a:t> theorem (T. Yokota/PhD thesis)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3286E7-AA58-BDE0-D316-FD45A3185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4</a:t>
            </a:fld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0DF00A-6A3B-E5CD-EE8D-FFCE6783E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8" t="-1" r="21676" b="-5713"/>
          <a:stretch/>
        </p:blipFill>
        <p:spPr bwMode="auto">
          <a:xfrm>
            <a:off x="3866607" y="1784235"/>
            <a:ext cx="1227909" cy="50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4996AF1-54E1-7443-2962-F2F215E39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0" r="21676" b="-4093"/>
          <a:stretch/>
        </p:blipFill>
        <p:spPr bwMode="auto">
          <a:xfrm>
            <a:off x="6968438" y="1808259"/>
            <a:ext cx="290855" cy="49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E43233-AB30-84E7-34CF-FAAFE1E3ECD2}"/>
                  </a:ext>
                </a:extLst>
              </p:cNvPr>
              <p:cNvSpPr txBox="1"/>
              <p:nvPr/>
            </p:nvSpPr>
            <p:spPr>
              <a:xfrm>
                <a:off x="2407397" y="5110217"/>
                <a:ext cx="4146328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>
                    <a:ea typeface="Cambria Math" panose="020405030504060302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0">
                    <a:ea typeface="Cambria Math" panose="02040503050406030204" pitchFamily="18" charset="0"/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E43233-AB30-84E7-34CF-FAAFE1E3E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97" y="5110217"/>
                <a:ext cx="4146328" cy="491738"/>
              </a:xfrm>
              <a:prstGeom prst="rect">
                <a:avLst/>
              </a:prstGeom>
              <a:blipFill>
                <a:blip r:embed="rId7"/>
                <a:stretch>
                  <a:fillRect l="-2353" t="-17284" r="-294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41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931" y="1231880"/>
                <a:ext cx="10972800" cy="4811863"/>
              </a:xfrm>
            </p:spPr>
            <p:txBody>
              <a:bodyPr/>
              <a:lstStyle/>
              <a:p>
                <a:r>
                  <a:rPr lang="en-GB"/>
                  <a:t>Define </a:t>
                </a:r>
                <a:r>
                  <a:rPr lang="en-GB" b="1"/>
                  <a:t>Energy Density Functional (EDF)</a:t>
                </a:r>
              </a:p>
              <a:p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 b="1"/>
                  <a:t>HK 2nd theorem:				with equality taken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𝒈𝒔</m:t>
                        </m:r>
                      </m:sub>
                    </m:sSub>
                  </m:oMath>
                </a14:m>
                <a:r>
                  <a:rPr lang="en-GB" b="1"/>
                  <a:t> </a:t>
                </a:r>
                <a:endParaRPr lang="en-GB"/>
              </a:p>
              <a:p>
                <a:pPr marL="0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	</a:t>
                </a:r>
              </a:p>
              <a:p>
                <a:r>
                  <a:rPr lang="en-GB">
                    <a:sym typeface="Wingdings" panose="05000000000000000000" pitchFamily="2" charset="2"/>
                  </a:rPr>
                  <a:t>Hence, determine this EDF  ground state behaviour of the N-body system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r>
                  <a:rPr lang="en-GB">
                    <a:sym typeface="Wingdings" panose="05000000000000000000" pitchFamily="2" charset="2"/>
                  </a:rPr>
                  <a:t>Can decompose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r>
                  <a:rPr lang="en-GB">
                    <a:sym typeface="Wingdings" panose="05000000000000000000" pitchFamily="2" charset="2"/>
                  </a:rPr>
                  <a:t> as</a:t>
                </a:r>
              </a:p>
              <a:p>
                <a:pPr marL="609585" lvl="1" indent="0">
                  <a:buNone/>
                </a:pPr>
                <a:endParaRPr lang="en-GB">
                  <a:sym typeface="Wingdings" panose="05000000000000000000" pitchFamily="2" charset="2"/>
                </a:endParaRPr>
              </a:p>
              <a:p>
                <a:pPr marL="609585" lvl="1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𝐹</m:t>
                    </m:r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[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r>
                  <a:rPr lang="en-GB">
                    <a:sym typeface="Wingdings" panose="05000000000000000000" pitchFamily="2" charset="2"/>
                  </a:rPr>
                  <a:t> is called the </a:t>
                </a:r>
                <a:r>
                  <a:rPr lang="en-GB" b="1">
                    <a:sym typeface="Wingdings" panose="05000000000000000000" pitchFamily="2" charset="2"/>
                  </a:rPr>
                  <a:t>universal functional</a:t>
                </a:r>
                <a:r>
                  <a:rPr lang="en-GB">
                    <a:sym typeface="Wingdings" panose="05000000000000000000" pitchFamily="2" charset="2"/>
                  </a:rPr>
                  <a:t>, independent of external fields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931" y="1231880"/>
                <a:ext cx="10972800" cy="4811863"/>
              </a:xfrm>
              <a:blipFill>
                <a:blip r:embed="rId2"/>
                <a:stretch>
                  <a:fillRect l="-1611" t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Hohenberg-Kohn (HK) theorem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8AAB098-0BBF-D5E3-9733-542539B39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946" y="2559654"/>
            <a:ext cx="1672045" cy="3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5D15E22-C14E-E0D3-B3D8-8A99A8C25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69" y="4265221"/>
            <a:ext cx="3200723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3ABC8-DDA6-04C2-C03D-4BA70F545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83A1F-88EB-4919-06AE-7DC5E39F4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666" y="1792680"/>
            <a:ext cx="5214668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7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931" y="1336387"/>
                <a:ext cx="10972800" cy="4907659"/>
              </a:xfrm>
            </p:spPr>
            <p:txBody>
              <a:bodyPr/>
              <a:lstStyle/>
              <a:p>
                <a:r>
                  <a:rPr lang="en-GB"/>
                  <a:t>HK theorem </a:t>
                </a:r>
                <a:r>
                  <a:rPr lang="en-GB">
                    <a:sym typeface="Wingdings" panose="05000000000000000000" pitchFamily="2" charset="2"/>
                  </a:rPr>
                  <a:t> existence of EDF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</m:d>
                  </m:oMath>
                </a14:m>
                <a:r>
                  <a:rPr lang="en-GB"/>
                  <a:t>, but how to get it?</a:t>
                </a:r>
              </a:p>
              <a:p>
                <a:endParaRPr lang="en-GB"/>
              </a:p>
              <a:p>
                <a:r>
                  <a:rPr lang="en-GB" b="1"/>
                  <a:t>KS scheme</a:t>
                </a:r>
                <a:r>
                  <a:rPr lang="en-GB"/>
                  <a:t>: decompose the universal functional</a:t>
                </a:r>
              </a:p>
              <a:p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/>
                  <a:t>Varying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/>
                  <a:t> w.r.t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/>
                  <a:t> </a:t>
                </a:r>
              </a:p>
              <a:p>
                <a:endParaRPr lang="en-GB"/>
              </a:p>
              <a:p>
                <a:endParaRPr lang="en-GB"/>
              </a:p>
              <a:p>
                <a:endParaRPr lang="en-GB"/>
              </a:p>
              <a:p>
                <a:r>
                  <a:rPr lang="en-GB">
                    <a:ea typeface="Cambria Math" panose="02040503050406030204" pitchFamily="18" charset="0"/>
                  </a:rPr>
                  <a:t>Chemical potential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/>
                  <a:t> is introduced as an</a:t>
                </a:r>
              </a:p>
              <a:p>
                <a:pPr marL="0" indent="0">
                  <a:buNone/>
                </a:pPr>
                <a:r>
                  <a:rPr lang="en-GB"/>
                  <a:t>      Lagrange multiplier (particle # conservation)</a:t>
                </a:r>
              </a:p>
              <a:p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931" y="1336387"/>
                <a:ext cx="10972800" cy="4907659"/>
              </a:xfrm>
              <a:blipFill>
                <a:blip r:embed="rId3"/>
                <a:stretch>
                  <a:fillRect l="-1611" t="-1739"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Kohn-Sham (KS) scheme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58F77-E174-02C8-6629-6BAADEA3F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647" y="4215707"/>
            <a:ext cx="5038725" cy="1752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0D1942-4CB7-C65E-7503-5F7C32BB3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43" y="2789730"/>
            <a:ext cx="2380842" cy="29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2B2BA-59C7-D319-1A22-46ACAF1160B8}"/>
              </a:ext>
            </a:extLst>
          </p:cNvPr>
          <p:cNvSpPr txBox="1"/>
          <p:nvPr/>
        </p:nvSpPr>
        <p:spPr>
          <a:xfrm>
            <a:off x="418047" y="3148719"/>
            <a:ext cx="343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Non-interacting</a:t>
            </a:r>
            <a:r>
              <a:rPr lang="en-GB"/>
              <a:t> kinetic energy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F00805-577F-D98E-91C9-87A3A85E43FD}"/>
              </a:ext>
            </a:extLst>
          </p:cNvPr>
          <p:cNvCxnSpPr>
            <a:cxnSpLocks/>
            <a:endCxn id="1026" idx="2"/>
          </p:cNvCxnSpPr>
          <p:nvPr/>
        </p:nvCxnSpPr>
        <p:spPr>
          <a:xfrm flipV="1">
            <a:off x="2682240" y="3085785"/>
            <a:ext cx="66324" cy="140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749DB7-0EF7-3A07-DA13-6CE440A32389}"/>
              </a:ext>
            </a:extLst>
          </p:cNvPr>
          <p:cNvSpPr txBox="1"/>
          <p:nvPr/>
        </p:nvSpPr>
        <p:spPr>
          <a:xfrm>
            <a:off x="4060618" y="3167584"/>
            <a:ext cx="201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Interaction</a:t>
            </a:r>
            <a:r>
              <a:rPr lang="en-GB" b="1"/>
              <a:t> </a:t>
            </a:r>
            <a:r>
              <a:rPr lang="en-GB"/>
              <a:t>energy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98712E-831E-9B72-F98A-0EC7D42A607B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976429" y="2952206"/>
            <a:ext cx="1090715" cy="215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BCC814-11C3-F782-18AE-10FEBF4A0FFD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0981509" y="3085785"/>
            <a:ext cx="83149" cy="419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EF18AB-8000-508B-5BDB-47569C038102}"/>
              </a:ext>
            </a:extLst>
          </p:cNvPr>
          <p:cNvSpPr txBox="1"/>
          <p:nvPr/>
        </p:nvSpPr>
        <p:spPr>
          <a:xfrm>
            <a:off x="9868824" y="3505049"/>
            <a:ext cx="239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Exchange-correlation</a:t>
            </a:r>
            <a:r>
              <a:rPr lang="en-GB" b="1"/>
              <a:t> </a:t>
            </a:r>
            <a:r>
              <a:rPr lang="en-GB"/>
              <a:t>energy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3AC8D722-9C82-F61B-A4CF-567F00669E1A}"/>
              </a:ext>
            </a:extLst>
          </p:cNvPr>
          <p:cNvSpPr/>
          <p:nvPr/>
        </p:nvSpPr>
        <p:spPr>
          <a:xfrm rot="16200000">
            <a:off x="8696756" y="1735440"/>
            <a:ext cx="297397" cy="3279335"/>
          </a:xfrm>
          <a:prstGeom prst="leftBrace">
            <a:avLst>
              <a:gd name="adj1" fmla="val 8333"/>
              <a:gd name="adj2" fmla="val 310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DB9F71-91AF-F9CD-B410-52816B0E229D}"/>
                  </a:ext>
                </a:extLst>
              </p:cNvPr>
              <p:cNvSpPr txBox="1"/>
              <p:nvPr/>
            </p:nvSpPr>
            <p:spPr>
              <a:xfrm>
                <a:off x="7209258" y="3499847"/>
                <a:ext cx="2143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Hartree</a:t>
                </a:r>
                <a:r>
                  <a:rPr lang="en-GB" b="1"/>
                  <a:t> </a:t>
                </a:r>
                <a:r>
                  <a:rPr lang="en-GB"/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GB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DB9F71-91AF-F9CD-B410-52816B0E2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58" y="3499847"/>
                <a:ext cx="2143746" cy="369332"/>
              </a:xfrm>
              <a:prstGeom prst="rect">
                <a:avLst/>
              </a:prstGeom>
              <a:blipFill>
                <a:blip r:embed="rId6"/>
                <a:stretch>
                  <a:fillRect l="-256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74FD21FB-080D-6062-17FF-515E77430737}"/>
              </a:ext>
            </a:extLst>
          </p:cNvPr>
          <p:cNvSpPr/>
          <p:nvPr/>
        </p:nvSpPr>
        <p:spPr>
          <a:xfrm rot="16200000">
            <a:off x="3626121" y="2634860"/>
            <a:ext cx="297397" cy="4433354"/>
          </a:xfrm>
          <a:prstGeom prst="leftBrace">
            <a:avLst>
              <a:gd name="adj1" fmla="val 8333"/>
              <a:gd name="adj2" fmla="val 310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C4D8DD-5259-A80C-EAEE-B7C1B898C242}"/>
                  </a:ext>
                </a:extLst>
              </p:cNvPr>
              <p:cNvSpPr txBox="1"/>
              <p:nvPr/>
            </p:nvSpPr>
            <p:spPr>
              <a:xfrm>
                <a:off x="1742315" y="4961051"/>
                <a:ext cx="2463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Effective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𝐾𝑆</m:t>
                        </m:r>
                      </m:sub>
                    </m:sSub>
                  </m:oMath>
                </a14:m>
                <a:endParaRPr lang="en-GB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C4D8DD-5259-A80C-EAEE-B7C1B898C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315" y="4961051"/>
                <a:ext cx="2463926" cy="369332"/>
              </a:xfrm>
              <a:prstGeom prst="rect">
                <a:avLst/>
              </a:prstGeom>
              <a:blipFill>
                <a:blip r:embed="rId7"/>
                <a:stretch>
                  <a:fillRect l="-222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9A0D69E-C30D-7D73-5A7D-01CFDA8F168A}"/>
              </a:ext>
            </a:extLst>
          </p:cNvPr>
          <p:cNvGrpSpPr/>
          <p:nvPr/>
        </p:nvGrpSpPr>
        <p:grpSpPr>
          <a:xfrm>
            <a:off x="6257728" y="2637866"/>
            <a:ext cx="5026599" cy="617198"/>
            <a:chOff x="6257728" y="2637866"/>
            <a:chExt cx="5026599" cy="61719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0A086384-531A-0D40-4BA7-036E5C675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728" y="2637866"/>
              <a:ext cx="5026599" cy="617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CD4D43-F1F6-A7A4-A064-2F9C85328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498" t="19687" b="1"/>
            <a:stretch/>
          </p:blipFill>
          <p:spPr>
            <a:xfrm>
              <a:off x="8604069" y="2804232"/>
              <a:ext cx="220705" cy="23884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1A18E3-51C6-BCC1-4FA1-B2CA3FA8ECCF}"/>
              </a:ext>
            </a:extLst>
          </p:cNvPr>
          <p:cNvGrpSpPr/>
          <p:nvPr/>
        </p:nvGrpSpPr>
        <p:grpSpPr>
          <a:xfrm>
            <a:off x="233545" y="4025476"/>
            <a:ext cx="6289177" cy="694430"/>
            <a:chOff x="233545" y="4025476"/>
            <a:chExt cx="6289177" cy="69443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C12046E-1D25-599F-6CDD-2B53A86C6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45" y="4025476"/>
              <a:ext cx="6289177" cy="694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01BB13-BB08-C498-6F3D-0D27CAF2A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498" t="19687" b="1"/>
            <a:stretch/>
          </p:blipFill>
          <p:spPr>
            <a:xfrm>
              <a:off x="2207623" y="4182107"/>
              <a:ext cx="220705" cy="238849"/>
            </a:xfrm>
            <a:prstGeom prst="rect">
              <a:avLst/>
            </a:prstGeom>
          </p:spPr>
        </p:pic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1B55D5D-33E9-A918-8691-AD50E7D23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75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557934"/>
                <a:ext cx="11582400" cy="4015030"/>
              </a:xfrm>
            </p:spPr>
            <p:txBody>
              <a:bodyPr/>
              <a:lstStyle/>
              <a:p>
                <a:r>
                  <a:rPr lang="en-GB">
                    <a:sym typeface="Wingdings" panose="05000000000000000000" pitchFamily="2" charset="2"/>
                  </a:rPr>
                  <a:t>Behaviours of </a:t>
                </a:r>
                <a:r>
                  <a:rPr lang="en-GB" b="1">
                    <a:sym typeface="Wingdings" panose="05000000000000000000" pitchFamily="2" charset="2"/>
                  </a:rPr>
                  <a:t>ground state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𝑔𝑠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GB">
                    <a:sym typeface="Wingdings" panose="05000000000000000000" pitchFamily="2" charset="2"/>
                  </a:rPr>
                  <a:t> by considering the Schrodinger equation</a:t>
                </a:r>
              </a:p>
              <a:p>
                <a:pPr marL="0" indent="0">
                  <a:buNone/>
                </a:pPr>
                <a:endParaRPr lang="en-GB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GB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	for one-particle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GB"/>
                  <a:t>.</a:t>
                </a:r>
              </a:p>
              <a:p>
                <a:pPr marL="0" indent="0">
                  <a:buNone/>
                </a:pPr>
                <a:endParaRPr lang="en-GB"/>
              </a:p>
              <a:p>
                <a:r>
                  <a:rPr lang="en-GB">
                    <a:sym typeface="Wingdings" panose="05000000000000000000" pitchFamily="2" charset="2"/>
                  </a:rPr>
                  <a:t>Solve this Schrodinger equation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𝑔𝑠</m:t>
                        </m:r>
                      </m:sub>
                    </m:sSub>
                  </m:oMath>
                </a14:m>
                <a:r>
                  <a:rPr lang="en-GB"/>
                  <a:t> (numerically)</a:t>
                </a:r>
              </a:p>
              <a:p>
                <a:endParaRPr lang="en-GB"/>
              </a:p>
              <a:p>
                <a:r>
                  <a:rPr lang="en-GB"/>
                  <a:t>But how 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𝑥𝑐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?</m:t>
                    </m:r>
                  </m:oMath>
                </a14:m>
                <a:r>
                  <a:rPr lang="en-GB"/>
                  <a:t> 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557934"/>
                <a:ext cx="11582400" cy="4015030"/>
              </a:xfrm>
              <a:blipFill>
                <a:blip r:embed="rId3"/>
                <a:stretch>
                  <a:fillRect l="-1474" t="-2432" r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Kohn-Sham (KS) scheme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F2E6477E-91C8-8456-EEF4-14B7F9908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80" y="1236100"/>
            <a:ext cx="5629240" cy="6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5243EA-3E5E-44D4-A3BC-928E0BF6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5" y="3044698"/>
            <a:ext cx="5340105" cy="74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ADF35FAE-F8F2-6A87-F9BC-3512D8069DD9}"/>
              </a:ext>
            </a:extLst>
          </p:cNvPr>
          <p:cNvSpPr/>
          <p:nvPr/>
        </p:nvSpPr>
        <p:spPr>
          <a:xfrm rot="16200000">
            <a:off x="6195150" y="-270632"/>
            <a:ext cx="297397" cy="4433354"/>
          </a:xfrm>
          <a:prstGeom prst="leftBrace">
            <a:avLst>
              <a:gd name="adj1" fmla="val 8333"/>
              <a:gd name="adj2" fmla="val 310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EBC36F-8DA5-3791-103D-0D0F8E6CD9CA}"/>
                  </a:ext>
                </a:extLst>
              </p:cNvPr>
              <p:cNvSpPr txBox="1"/>
              <p:nvPr/>
            </p:nvSpPr>
            <p:spPr>
              <a:xfrm>
                <a:off x="5277996" y="2040357"/>
                <a:ext cx="417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𝐾𝑆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EBC36F-8DA5-3791-103D-0D0F8E6CD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996" y="2040357"/>
                <a:ext cx="417410" cy="369332"/>
              </a:xfrm>
              <a:prstGeom prst="rect">
                <a:avLst/>
              </a:prstGeom>
              <a:blipFill>
                <a:blip r:embed="rId6"/>
                <a:stretch>
                  <a:fillRect r="-14706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2E090-74ED-26B1-AD5D-5859EC286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80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508" y="1072015"/>
                <a:ext cx="11268892" cy="4893355"/>
              </a:xfrm>
            </p:spPr>
            <p:txBody>
              <a:bodyPr/>
              <a:lstStyle/>
              <a:p>
                <a:r>
                  <a:rPr lang="en-GB">
                    <a:sym typeface="Wingdings" panose="05000000000000000000" pitchFamily="2" charset="2"/>
                  </a:rPr>
                  <a:t>Can write</a:t>
                </a:r>
              </a:p>
              <a:p>
                <a:endParaRPr lang="en-GB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	 add terms for better and better approximations (Jacob's Ladder)</a:t>
                </a:r>
              </a:p>
              <a:p>
                <a:pPr marL="0" indent="0">
                  <a:buNone/>
                </a:pPr>
                <a:endParaRPr lang="en-GB" sz="1050"/>
              </a:p>
              <a:p>
                <a:r>
                  <a:rPr lang="en-GB" b="1" i="0">
                    <a:effectLst/>
                    <a:latin typeface="Arial" panose="020B0604020202020204" pitchFamily="34" charset="0"/>
                  </a:rPr>
                  <a:t>Local density approximation 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(LDA): system ~ homogeneous </a:t>
                </a:r>
                <a:endParaRPr lang="en-GB" i="1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GB">
                    <a:sym typeface="Wingdings" panose="05000000000000000000" pitchFamily="2" charset="2"/>
                  </a:rPr>
                  <a:t>	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en-GB"/>
                  <a:t> only depends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r>
                  <a:rPr lang="en-GB"/>
                  <a:t>	</a:t>
                </a:r>
                <a:r>
                  <a:rPr lang="en-GB">
                    <a:sym typeface="Wingdings" panose="05000000000000000000" pitchFamily="2" charset="2"/>
                  </a:rPr>
                  <a:t> Not accurate enough, e.g. </a:t>
                </a:r>
                <a:r>
                  <a:rPr lang="en-GB" err="1">
                    <a:sym typeface="Wingdings" panose="05000000000000000000" pitchFamily="2" charset="2"/>
                  </a:rPr>
                  <a:t>overbinding</a:t>
                </a:r>
                <a:r>
                  <a:rPr lang="en-GB">
                    <a:sym typeface="Wingdings" panose="05000000000000000000" pitchFamily="2" charset="2"/>
                  </a:rPr>
                  <a:t> problem</a:t>
                </a:r>
                <a:endParaRPr lang="en-GB"/>
              </a:p>
              <a:p>
                <a:pPr marL="0" indent="0">
                  <a:buNone/>
                </a:pPr>
                <a:endParaRPr lang="en-GB" sz="1050"/>
              </a:p>
              <a:p>
                <a:r>
                  <a:rPr lang="en-GB" b="1"/>
                  <a:t>Generalised Gradient Approximation </a:t>
                </a:r>
                <a:r>
                  <a:rPr lang="en-GB"/>
                  <a:t>(GGA):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en-GB"/>
                  <a:t> also depends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3CEBB-3AFC-D276-4F65-B6DE7FCF6D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508" y="1072015"/>
                <a:ext cx="11268892" cy="4893355"/>
              </a:xfrm>
              <a:blipFill>
                <a:blip r:embed="rId3"/>
                <a:stretch>
                  <a:fillRect l="-1514" t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AEF9FA3-C1AB-6386-B733-DA9A4907C4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62175"/>
                <a:ext cx="10972800" cy="507556"/>
              </a:xfrm>
              <a:prstGeom prst="rect">
                <a:avLst/>
              </a:prstGeom>
            </p:spPr>
            <p:txBody>
              <a:bodyPr vert="horz" lIns="0" tIns="45720" rIns="0" bIns="0" rtlCol="0" anchor="ctr">
                <a:noAutofit/>
              </a:bodyPr>
              <a:lstStyle>
                <a:lvl1pPr algn="l" defTabSz="609585" rtl="0" eaLnBrk="1" latinLnBrk="0" hangingPunct="1">
                  <a:spcBef>
                    <a:spcPct val="0"/>
                  </a:spcBef>
                  <a:buNone/>
                  <a:defRPr sz="3200" b="1" kern="1200">
                    <a:solidFill>
                      <a:srgbClr val="003E74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GB"/>
                  <a:t>Determination of the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/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8AEF9FA3-C1AB-6386-B733-DA9A4907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62175"/>
                <a:ext cx="10972800" cy="507556"/>
              </a:xfrm>
              <a:prstGeom prst="rect">
                <a:avLst/>
              </a:prstGeom>
              <a:blipFill>
                <a:blip r:embed="rId4"/>
                <a:stretch>
                  <a:fillRect l="-2222" t="-18072" b="-5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>
            <a:extLst>
              <a:ext uri="{FF2B5EF4-FFF2-40B4-BE49-F238E27FC236}">
                <a16:creationId xmlns:a16="http://schemas.microsoft.com/office/drawing/2014/main" id="{B0C7625C-C2C2-9A6E-9F21-6BBCEC26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548" y="3518692"/>
            <a:ext cx="3770811" cy="63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BB69D14-4B12-C1FD-98DC-D054E8A03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822" y="5433917"/>
            <a:ext cx="5338355" cy="70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05546-E972-A9C1-E2BF-9B297C99F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8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6DC0CD-01F9-3AB0-CD5C-4BA823666FAA}"/>
              </a:ext>
            </a:extLst>
          </p:cNvPr>
          <p:cNvGrpSpPr/>
          <p:nvPr/>
        </p:nvGrpSpPr>
        <p:grpSpPr>
          <a:xfrm>
            <a:off x="1715589" y="1574325"/>
            <a:ext cx="9204959" cy="308290"/>
            <a:chOff x="2081349" y="1574325"/>
            <a:chExt cx="9204959" cy="30829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32753EB-C9D4-16E6-BCC3-9FCAC843A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79"/>
            <a:stretch/>
          </p:blipFill>
          <p:spPr bwMode="auto">
            <a:xfrm>
              <a:off x="4484914" y="1574325"/>
              <a:ext cx="6801394" cy="30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516B366-76B8-F251-1346-99B6B67AC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57"/>
            <a:stretch/>
          </p:blipFill>
          <p:spPr bwMode="auto">
            <a:xfrm>
              <a:off x="2081349" y="1574325"/>
              <a:ext cx="2403565" cy="30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957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3CEBB-3AFC-D276-4F65-B6DE7FCF6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8918"/>
            <a:ext cx="10972800" cy="4842579"/>
          </a:xfrm>
        </p:spPr>
        <p:txBody>
          <a:bodyPr/>
          <a:lstStyle/>
          <a:p>
            <a:r>
              <a:rPr lang="en-GB"/>
              <a:t>New systematic approach in recent years using Functional Renormalisation group (FRG) </a:t>
            </a:r>
            <a:r>
              <a:rPr lang="en-GB">
                <a:sym typeface="Wingdings" panose="05000000000000000000" pitchFamily="2" charset="2"/>
              </a:rPr>
              <a:t> FRG aided DFT (</a:t>
            </a:r>
            <a:r>
              <a:rPr lang="en-GB" b="1">
                <a:sym typeface="Wingdings" panose="05000000000000000000" pitchFamily="2" charset="2"/>
              </a:rPr>
              <a:t>FRG-DFT</a:t>
            </a:r>
            <a:r>
              <a:rPr lang="en-GB">
                <a:sym typeface="Wingdings" panose="05000000000000000000" pitchFamily="2" charset="2"/>
              </a:rPr>
              <a:t>)</a:t>
            </a:r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EDF </a:t>
            </a:r>
            <a:r>
              <a:rPr lang="en-GB">
                <a:sym typeface="Wingdings" panose="05000000000000000000" pitchFamily="2" charset="2"/>
              </a:rPr>
              <a:t></a:t>
            </a:r>
            <a:r>
              <a:rPr lang="en-GB"/>
              <a:t> effective action</a:t>
            </a:r>
          </a:p>
          <a:p>
            <a:endParaRPr lang="en-GB"/>
          </a:p>
          <a:p>
            <a:pPr marL="0" indent="0">
              <a:buNone/>
            </a:pPr>
            <a:endParaRPr lang="en-GB" i="1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GB">
                <a:ea typeface="Cambria Math" panose="02040503050406030204" pitchFamily="18" charset="0"/>
              </a:rPr>
              <a:t>	</a:t>
            </a:r>
          </a:p>
          <a:p>
            <a:r>
              <a:rPr lang="en-GB">
                <a:ea typeface="Cambria Math" panose="02040503050406030204" pitchFamily="18" charset="0"/>
              </a:rPr>
              <a:t>Why FRG-DFT?</a:t>
            </a:r>
          </a:p>
          <a:p>
            <a:pPr lvl="1"/>
            <a:r>
              <a:rPr lang="en-GB">
                <a:ea typeface="Cambria Math" panose="02040503050406030204" pitchFamily="18" charset="0"/>
              </a:rPr>
              <a:t>Ab-initio non-perturbative method</a:t>
            </a:r>
          </a:p>
          <a:p>
            <a:pPr lvl="1"/>
            <a:r>
              <a:rPr lang="en-GB">
                <a:ea typeface="Cambria Math" panose="02040503050406030204" pitchFamily="18" charset="0"/>
              </a:rPr>
              <a:t>RG-like flow equations are powerful calculation tools</a:t>
            </a:r>
          </a:p>
          <a:p>
            <a:pPr lvl="1"/>
            <a:r>
              <a:rPr lang="en-GB">
                <a:ea typeface="Cambria Math" panose="02040503050406030204" pitchFamily="18" charset="0"/>
              </a:rPr>
              <a:t>Possible extension to improve the analysis of </a:t>
            </a:r>
            <a:r>
              <a:rPr lang="en-GB"/>
              <a:t>excited states using DFT</a:t>
            </a:r>
            <a:endParaRPr lang="en-GB">
              <a:ea typeface="Cambria Math" panose="02040503050406030204" pitchFamily="18" charset="0"/>
            </a:endParaRPr>
          </a:p>
          <a:p>
            <a:pPr lvl="1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EF9FA3-C1AB-6386-B733-DA9A4907C46B}"/>
              </a:ext>
            </a:extLst>
          </p:cNvPr>
          <p:cNvSpPr txBox="1">
            <a:spLocks/>
          </p:cNvSpPr>
          <p:nvPr/>
        </p:nvSpPr>
        <p:spPr>
          <a:xfrm>
            <a:off x="609600" y="462175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Functional Renormalisation group aided DFT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0BBD0-28CB-5950-1D20-EB44D1CF5384}"/>
              </a:ext>
            </a:extLst>
          </p:cNvPr>
          <p:cNvGrpSpPr/>
          <p:nvPr/>
        </p:nvGrpSpPr>
        <p:grpSpPr>
          <a:xfrm>
            <a:off x="1933201" y="3063771"/>
            <a:ext cx="9135154" cy="578608"/>
            <a:chOff x="1915784" y="2940925"/>
            <a:chExt cx="9135154" cy="5786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616750-B9CF-0AC9-806F-FF7C7D8442D5}"/>
                </a:ext>
              </a:extLst>
            </p:cNvPr>
            <p:cNvSpPr txBox="1"/>
            <p:nvPr/>
          </p:nvSpPr>
          <p:spPr>
            <a:xfrm>
              <a:off x="3432858" y="2940925"/>
              <a:ext cx="5586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Get rid of contributions that we are not interested in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06EE93-9E68-0EFF-CA85-D50A8B099AA3}"/>
                    </a:ext>
                  </a:extLst>
                </p:cNvPr>
                <p:cNvSpPr txBox="1"/>
                <p:nvPr/>
              </p:nvSpPr>
              <p:spPr>
                <a:xfrm>
                  <a:off x="1915784" y="3150201"/>
                  <a:ext cx="1016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/>
                    <a:t>Action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GB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06EE93-9E68-0EFF-CA85-D50A8B099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5784" y="3150201"/>
                  <a:ext cx="101630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4790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18F495-C290-7400-CEED-E911847A5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730" y="3316933"/>
              <a:ext cx="6209211" cy="3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7A5B5CB-0B63-BDD3-23FB-30947F937721}"/>
                    </a:ext>
                  </a:extLst>
                </p:cNvPr>
                <p:cNvSpPr txBox="1"/>
                <p:nvPr/>
              </p:nvSpPr>
              <p:spPr>
                <a:xfrm>
                  <a:off x="9102584" y="3125591"/>
                  <a:ext cx="19483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/>
                    <a:t>Effective Action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a14:m>
                  <a:endParaRPr lang="en-GB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7A5B5CB-0B63-BDD3-23FB-30947F937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2584" y="3125591"/>
                  <a:ext cx="194835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500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E09C33-56CF-0B1B-0AF0-9BBA95A1A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043" y="2239818"/>
            <a:ext cx="1989476" cy="64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581FA-AD78-51EB-245C-DB688C46B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ADBD98-D52D-44B5-9463-F441566AEE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79602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0C664976-B2DA-44C7-8DF2-F4B42B545718}" vid="{502897A9-6CBE-4365-8B2A-F67D0B7EB7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18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Theme1</vt:lpstr>
      <vt:lpstr>New Analytical Approach to Improve Predictions of ab-initio Density Functional Theory</vt:lpstr>
      <vt:lpstr>Atomic Nuclei</vt:lpstr>
      <vt:lpstr>Quantum many-body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&amp; Outlook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Fifth Forces and the Vainshtein Mechanism</dc:title>
  <dc:creator>Luo, Jean</dc:creator>
  <cp:revision>1</cp:revision>
  <dcterms:created xsi:type="dcterms:W3CDTF">2023-03-15T10:31:43Z</dcterms:created>
  <dcterms:modified xsi:type="dcterms:W3CDTF">2023-12-12T15:43:39Z</dcterms:modified>
</cp:coreProperties>
</file>